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7" r:id="rId6"/>
    <p:sldId id="296" r:id="rId7"/>
    <p:sldId id="298" r:id="rId8"/>
    <p:sldId id="299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124E4-3ECB-4BF8-95C7-BBB345CE866D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38D154E-B166-4F28-A94D-A5364F3B27A4}">
      <dgm:prSet/>
      <dgm:spPr/>
      <dgm:t>
        <a:bodyPr/>
        <a:lstStyle/>
        <a:p>
          <a:r>
            <a:rPr lang="en-US" b="0" i="0" baseline="0"/>
            <a:t>Overall</a:t>
          </a:r>
          <a:endParaRPr lang="en-US"/>
        </a:p>
      </dgm:t>
    </dgm:pt>
    <dgm:pt modelId="{C5DA1D43-9FE8-48FD-BBF3-26B0580A8755}" type="parTrans" cxnId="{8FB09F75-58A9-4E98-967F-B517311B38CC}">
      <dgm:prSet/>
      <dgm:spPr/>
      <dgm:t>
        <a:bodyPr/>
        <a:lstStyle/>
        <a:p>
          <a:endParaRPr lang="en-US"/>
        </a:p>
      </dgm:t>
    </dgm:pt>
    <dgm:pt modelId="{88557100-A58F-40C1-81CA-CF6AFCF566CC}" type="sibTrans" cxnId="{8FB09F75-58A9-4E98-967F-B517311B38CC}">
      <dgm:prSet/>
      <dgm:spPr/>
      <dgm:t>
        <a:bodyPr/>
        <a:lstStyle/>
        <a:p>
          <a:endParaRPr lang="en-US"/>
        </a:p>
      </dgm:t>
    </dgm:pt>
    <dgm:pt modelId="{82534B56-0227-461E-A219-13950EC3E1CD}">
      <dgm:prSet/>
      <dgm:spPr/>
      <dgm:t>
        <a:bodyPr/>
        <a:lstStyle/>
        <a:p>
          <a:r>
            <a:rPr lang="en-US" b="0" i="0" baseline="0"/>
            <a:t>Mean: 3.83 </a:t>
          </a:r>
          <a:endParaRPr lang="en-US"/>
        </a:p>
      </dgm:t>
    </dgm:pt>
    <dgm:pt modelId="{EBAF4722-4BBF-4BCF-8BA2-99AC2F2D3769}" type="parTrans" cxnId="{4CE7C8F8-B222-45E5-A213-DA55FEAF88D8}">
      <dgm:prSet/>
      <dgm:spPr/>
      <dgm:t>
        <a:bodyPr/>
        <a:lstStyle/>
        <a:p>
          <a:endParaRPr lang="en-US"/>
        </a:p>
      </dgm:t>
    </dgm:pt>
    <dgm:pt modelId="{343BB097-2EC4-4158-9226-74A6BD9D3E0D}" type="sibTrans" cxnId="{4CE7C8F8-B222-45E5-A213-DA55FEAF88D8}">
      <dgm:prSet/>
      <dgm:spPr/>
      <dgm:t>
        <a:bodyPr/>
        <a:lstStyle/>
        <a:p>
          <a:endParaRPr lang="en-US"/>
        </a:p>
      </dgm:t>
    </dgm:pt>
    <dgm:pt modelId="{766E6C53-EF6E-4F67-BC79-6E918FDF991E}">
      <dgm:prSet/>
      <dgm:spPr/>
      <dgm:t>
        <a:bodyPr/>
        <a:lstStyle/>
        <a:p>
          <a:r>
            <a:rPr lang="en-US" b="0" i="0" baseline="0"/>
            <a:t>Mode: 4.0 </a:t>
          </a:r>
          <a:endParaRPr lang="en-US"/>
        </a:p>
      </dgm:t>
    </dgm:pt>
    <dgm:pt modelId="{0DEBAC1C-B34C-46B4-8E55-AA25EF0CC2C7}" type="parTrans" cxnId="{12B6B201-3D62-4140-8660-7619B86F2A1D}">
      <dgm:prSet/>
      <dgm:spPr/>
      <dgm:t>
        <a:bodyPr/>
        <a:lstStyle/>
        <a:p>
          <a:endParaRPr lang="en-US"/>
        </a:p>
      </dgm:t>
    </dgm:pt>
    <dgm:pt modelId="{494D5F4F-856B-447C-9EE4-8BEEFFA2D06E}" type="sibTrans" cxnId="{12B6B201-3D62-4140-8660-7619B86F2A1D}">
      <dgm:prSet/>
      <dgm:spPr/>
      <dgm:t>
        <a:bodyPr/>
        <a:lstStyle/>
        <a:p>
          <a:endParaRPr lang="en-US"/>
        </a:p>
      </dgm:t>
    </dgm:pt>
    <dgm:pt modelId="{9FAA976B-4287-4461-896D-1644F90083F9}">
      <dgm:prSet/>
      <dgm:spPr/>
      <dgm:t>
        <a:bodyPr/>
        <a:lstStyle/>
        <a:p>
          <a:r>
            <a:rPr lang="en-US" b="0" i="0" baseline="0"/>
            <a:t>Spread: 0.5 </a:t>
          </a:r>
          <a:endParaRPr lang="en-US"/>
        </a:p>
      </dgm:t>
    </dgm:pt>
    <dgm:pt modelId="{D2BA10DD-9936-4ABF-9769-95A5EBA7B1B2}" type="parTrans" cxnId="{37BF382A-6ECB-4952-B981-7E011DC9CA3E}">
      <dgm:prSet/>
      <dgm:spPr/>
      <dgm:t>
        <a:bodyPr/>
        <a:lstStyle/>
        <a:p>
          <a:endParaRPr lang="en-US"/>
        </a:p>
      </dgm:t>
    </dgm:pt>
    <dgm:pt modelId="{583FF50E-3C8E-42F8-A581-CB522E49C32B}" type="sibTrans" cxnId="{37BF382A-6ECB-4952-B981-7E011DC9CA3E}">
      <dgm:prSet/>
      <dgm:spPr/>
      <dgm:t>
        <a:bodyPr/>
        <a:lstStyle/>
        <a:p>
          <a:endParaRPr lang="en-US"/>
        </a:p>
      </dgm:t>
    </dgm:pt>
    <dgm:pt modelId="{521BEEE4-B91C-4E30-B9A4-83108AE5168B}">
      <dgm:prSet/>
      <dgm:spPr/>
      <dgm:t>
        <a:bodyPr/>
        <a:lstStyle/>
        <a:p>
          <a:r>
            <a:rPr lang="en-US"/>
            <a:t>Aroma</a:t>
          </a:r>
        </a:p>
      </dgm:t>
    </dgm:pt>
    <dgm:pt modelId="{35FDDC31-4013-49F4-9929-651703299323}" type="parTrans" cxnId="{E62A6B19-22A6-456C-8F44-9DABEA088C9F}">
      <dgm:prSet/>
      <dgm:spPr/>
      <dgm:t>
        <a:bodyPr/>
        <a:lstStyle/>
        <a:p>
          <a:endParaRPr lang="en-US"/>
        </a:p>
      </dgm:t>
    </dgm:pt>
    <dgm:pt modelId="{D7A9F8ED-947E-4F58-9ECE-0B78A2F3D920}" type="sibTrans" cxnId="{E62A6B19-22A6-456C-8F44-9DABEA088C9F}">
      <dgm:prSet/>
      <dgm:spPr/>
      <dgm:t>
        <a:bodyPr/>
        <a:lstStyle/>
        <a:p>
          <a:endParaRPr lang="en-US"/>
        </a:p>
      </dgm:t>
    </dgm:pt>
    <dgm:pt modelId="{DDA38112-393F-4F34-AA5C-52945A9973F4}">
      <dgm:prSet/>
      <dgm:spPr/>
      <dgm:t>
        <a:bodyPr/>
        <a:lstStyle/>
        <a:p>
          <a:r>
            <a:rPr lang="en-US" b="0" i="0" baseline="0"/>
            <a:t>Mean: 3.76 </a:t>
          </a:r>
          <a:endParaRPr lang="en-US"/>
        </a:p>
      </dgm:t>
    </dgm:pt>
    <dgm:pt modelId="{66BC57E2-7379-48B7-81C2-325C2848A3CF}" type="parTrans" cxnId="{A7481269-CA04-4CF6-8E3E-6AAA39ACCDD6}">
      <dgm:prSet/>
      <dgm:spPr/>
      <dgm:t>
        <a:bodyPr/>
        <a:lstStyle/>
        <a:p>
          <a:endParaRPr lang="en-US"/>
        </a:p>
      </dgm:t>
    </dgm:pt>
    <dgm:pt modelId="{F40381ED-3D21-4BBA-82D4-BB90FD03A41B}" type="sibTrans" cxnId="{A7481269-CA04-4CF6-8E3E-6AAA39ACCDD6}">
      <dgm:prSet/>
      <dgm:spPr/>
      <dgm:t>
        <a:bodyPr/>
        <a:lstStyle/>
        <a:p>
          <a:endParaRPr lang="en-US"/>
        </a:p>
      </dgm:t>
    </dgm:pt>
    <dgm:pt modelId="{773AE0BC-5460-4B0C-A980-C08FE6B06DF8}">
      <dgm:prSet/>
      <dgm:spPr/>
      <dgm:t>
        <a:bodyPr/>
        <a:lstStyle/>
        <a:p>
          <a:r>
            <a:rPr lang="en-US" b="0" i="0" baseline="0"/>
            <a:t>Mode: 4.0 </a:t>
          </a:r>
          <a:endParaRPr lang="en-US"/>
        </a:p>
      </dgm:t>
    </dgm:pt>
    <dgm:pt modelId="{D9249D8D-5B37-48D7-B8D9-042400AB3C6B}" type="parTrans" cxnId="{3FA0D1A9-0ED4-48DB-A304-D369360A0697}">
      <dgm:prSet/>
      <dgm:spPr/>
      <dgm:t>
        <a:bodyPr/>
        <a:lstStyle/>
        <a:p>
          <a:endParaRPr lang="en-US"/>
        </a:p>
      </dgm:t>
    </dgm:pt>
    <dgm:pt modelId="{51A02023-682C-41B5-B944-FAA24AB6AE74}" type="sibTrans" cxnId="{3FA0D1A9-0ED4-48DB-A304-D369360A0697}">
      <dgm:prSet/>
      <dgm:spPr/>
      <dgm:t>
        <a:bodyPr/>
        <a:lstStyle/>
        <a:p>
          <a:endParaRPr lang="en-US"/>
        </a:p>
      </dgm:t>
    </dgm:pt>
    <dgm:pt modelId="{A70255A7-7809-403A-BF93-BF599AFCC734}">
      <dgm:prSet/>
      <dgm:spPr/>
      <dgm:t>
        <a:bodyPr/>
        <a:lstStyle/>
        <a:p>
          <a:r>
            <a:rPr lang="en-US" b="0" i="0" baseline="0"/>
            <a:t>Spread: 0.46</a:t>
          </a:r>
          <a:endParaRPr lang="en-US"/>
        </a:p>
      </dgm:t>
    </dgm:pt>
    <dgm:pt modelId="{288A0A01-9D64-4C6E-ABF4-0775BC8DDA44}" type="parTrans" cxnId="{2BECB71B-B65F-4EB3-AA28-492440FA856D}">
      <dgm:prSet/>
      <dgm:spPr/>
      <dgm:t>
        <a:bodyPr/>
        <a:lstStyle/>
        <a:p>
          <a:endParaRPr lang="en-US"/>
        </a:p>
      </dgm:t>
    </dgm:pt>
    <dgm:pt modelId="{11C498A9-6F65-429A-9279-6827E2F6328C}" type="sibTrans" cxnId="{2BECB71B-B65F-4EB3-AA28-492440FA856D}">
      <dgm:prSet/>
      <dgm:spPr/>
      <dgm:t>
        <a:bodyPr/>
        <a:lstStyle/>
        <a:p>
          <a:endParaRPr lang="en-US"/>
        </a:p>
      </dgm:t>
    </dgm:pt>
    <dgm:pt modelId="{86494F9F-DB83-44FF-9B08-4431B5967CAF}">
      <dgm:prSet/>
      <dgm:spPr/>
      <dgm:t>
        <a:bodyPr/>
        <a:lstStyle/>
        <a:p>
          <a:r>
            <a:rPr lang="en-US" b="0" i="0" baseline="0"/>
            <a:t>Appearance</a:t>
          </a:r>
          <a:endParaRPr lang="en-US"/>
        </a:p>
      </dgm:t>
    </dgm:pt>
    <dgm:pt modelId="{11B7E92F-A10E-4549-BC1B-06F80C96FB0A}" type="parTrans" cxnId="{2914A600-4631-4DD7-923C-3522A537FE65}">
      <dgm:prSet/>
      <dgm:spPr/>
      <dgm:t>
        <a:bodyPr/>
        <a:lstStyle/>
        <a:p>
          <a:endParaRPr lang="en-US"/>
        </a:p>
      </dgm:t>
    </dgm:pt>
    <dgm:pt modelId="{758E97CC-485F-4A28-956C-B970A1AA1CDE}" type="sibTrans" cxnId="{2914A600-4631-4DD7-923C-3522A537FE65}">
      <dgm:prSet/>
      <dgm:spPr/>
      <dgm:t>
        <a:bodyPr/>
        <a:lstStyle/>
        <a:p>
          <a:endParaRPr lang="en-US"/>
        </a:p>
      </dgm:t>
    </dgm:pt>
    <dgm:pt modelId="{4C094E07-6523-4674-815A-9BF80D80DBFE}">
      <dgm:prSet/>
      <dgm:spPr/>
      <dgm:t>
        <a:bodyPr/>
        <a:lstStyle/>
        <a:p>
          <a:r>
            <a:rPr lang="en-US" b="0" i="0" baseline="0"/>
            <a:t>Mean: 3.86 </a:t>
          </a:r>
          <a:endParaRPr lang="en-US"/>
        </a:p>
      </dgm:t>
    </dgm:pt>
    <dgm:pt modelId="{E9ED3E33-D1A0-46B7-A519-87963381B59A}" type="parTrans" cxnId="{AD04AF20-32AF-4867-9A51-FF89B15B1307}">
      <dgm:prSet/>
      <dgm:spPr/>
      <dgm:t>
        <a:bodyPr/>
        <a:lstStyle/>
        <a:p>
          <a:endParaRPr lang="en-US"/>
        </a:p>
      </dgm:t>
    </dgm:pt>
    <dgm:pt modelId="{2B31FB0A-A0E1-46E3-BA93-5287E4194656}" type="sibTrans" cxnId="{AD04AF20-32AF-4867-9A51-FF89B15B1307}">
      <dgm:prSet/>
      <dgm:spPr/>
      <dgm:t>
        <a:bodyPr/>
        <a:lstStyle/>
        <a:p>
          <a:endParaRPr lang="en-US"/>
        </a:p>
      </dgm:t>
    </dgm:pt>
    <dgm:pt modelId="{0E000F5F-5A73-4E80-B41C-FEF6F1547166}">
      <dgm:prSet/>
      <dgm:spPr/>
      <dgm:t>
        <a:bodyPr/>
        <a:lstStyle/>
        <a:p>
          <a:r>
            <a:rPr lang="en-US" b="0" i="0" baseline="0"/>
            <a:t>Mode: 4.0 </a:t>
          </a:r>
          <a:endParaRPr lang="en-US"/>
        </a:p>
      </dgm:t>
    </dgm:pt>
    <dgm:pt modelId="{F63B96CA-9B37-4DCC-B512-2EB48BC7675D}" type="parTrans" cxnId="{D0C54988-651A-447B-BBF0-7DFBE8816AE9}">
      <dgm:prSet/>
      <dgm:spPr/>
      <dgm:t>
        <a:bodyPr/>
        <a:lstStyle/>
        <a:p>
          <a:endParaRPr lang="en-US"/>
        </a:p>
      </dgm:t>
    </dgm:pt>
    <dgm:pt modelId="{D4C981B3-6E2E-47E6-BC40-0C87BB6540C8}" type="sibTrans" cxnId="{D0C54988-651A-447B-BBF0-7DFBE8816AE9}">
      <dgm:prSet/>
      <dgm:spPr/>
      <dgm:t>
        <a:bodyPr/>
        <a:lstStyle/>
        <a:p>
          <a:endParaRPr lang="en-US"/>
        </a:p>
      </dgm:t>
    </dgm:pt>
    <dgm:pt modelId="{A2AD173B-C348-4820-812B-9DEB864CEC93}">
      <dgm:prSet/>
      <dgm:spPr/>
      <dgm:t>
        <a:bodyPr/>
        <a:lstStyle/>
        <a:p>
          <a:r>
            <a:rPr lang="en-US" b="0" i="0" baseline="0"/>
            <a:t>Spread: 0.36</a:t>
          </a:r>
          <a:endParaRPr lang="en-US"/>
        </a:p>
      </dgm:t>
    </dgm:pt>
    <dgm:pt modelId="{89082FB1-07A9-4DF3-A4D2-F7B03ACD69BD}" type="parTrans" cxnId="{248041DA-DB8F-4660-B3C0-AE702CCCC333}">
      <dgm:prSet/>
      <dgm:spPr/>
      <dgm:t>
        <a:bodyPr/>
        <a:lstStyle/>
        <a:p>
          <a:endParaRPr lang="en-US"/>
        </a:p>
      </dgm:t>
    </dgm:pt>
    <dgm:pt modelId="{FB761959-AB42-4C4E-85B0-9F5475138889}" type="sibTrans" cxnId="{248041DA-DB8F-4660-B3C0-AE702CCCC333}">
      <dgm:prSet/>
      <dgm:spPr/>
      <dgm:t>
        <a:bodyPr/>
        <a:lstStyle/>
        <a:p>
          <a:endParaRPr lang="en-US"/>
        </a:p>
      </dgm:t>
    </dgm:pt>
    <dgm:pt modelId="{385FD36A-407F-4A4E-B08D-FF0B7118D114}">
      <dgm:prSet/>
      <dgm:spPr/>
      <dgm:t>
        <a:bodyPr/>
        <a:lstStyle/>
        <a:p>
          <a:r>
            <a:rPr lang="en-US"/>
            <a:t>Palate</a:t>
          </a:r>
        </a:p>
      </dgm:t>
    </dgm:pt>
    <dgm:pt modelId="{F8DF4E55-5DA0-4701-B0FC-87EEA828B47A}" type="parTrans" cxnId="{5387DE54-8E91-41AC-A0FA-28F837F6CD37}">
      <dgm:prSet/>
      <dgm:spPr/>
      <dgm:t>
        <a:bodyPr/>
        <a:lstStyle/>
        <a:p>
          <a:endParaRPr lang="en-US"/>
        </a:p>
      </dgm:t>
    </dgm:pt>
    <dgm:pt modelId="{692AE536-4F68-4DBD-8250-45BF889C95BF}" type="sibTrans" cxnId="{5387DE54-8E91-41AC-A0FA-28F837F6CD37}">
      <dgm:prSet/>
      <dgm:spPr/>
      <dgm:t>
        <a:bodyPr/>
        <a:lstStyle/>
        <a:p>
          <a:endParaRPr lang="en-US"/>
        </a:p>
      </dgm:t>
    </dgm:pt>
    <dgm:pt modelId="{C77A756A-023F-4F5D-9B7B-74712FB1555C}">
      <dgm:prSet/>
      <dgm:spPr/>
      <dgm:t>
        <a:bodyPr/>
        <a:lstStyle/>
        <a:p>
          <a:r>
            <a:rPr lang="en-US" b="0" i="0" baseline="0"/>
            <a:t>Mean: 3.76 </a:t>
          </a:r>
          <a:endParaRPr lang="en-US"/>
        </a:p>
      </dgm:t>
    </dgm:pt>
    <dgm:pt modelId="{B9BC21BA-C16A-4052-BD8F-F065A551C9AD}" type="parTrans" cxnId="{1CAB4B35-84B5-412C-8893-9915F8A7CB52}">
      <dgm:prSet/>
      <dgm:spPr/>
      <dgm:t>
        <a:bodyPr/>
        <a:lstStyle/>
        <a:p>
          <a:endParaRPr lang="en-US"/>
        </a:p>
      </dgm:t>
    </dgm:pt>
    <dgm:pt modelId="{ED689B7D-96B8-4AB2-A553-AC1993D6968F}" type="sibTrans" cxnId="{1CAB4B35-84B5-412C-8893-9915F8A7CB52}">
      <dgm:prSet/>
      <dgm:spPr/>
      <dgm:t>
        <a:bodyPr/>
        <a:lstStyle/>
        <a:p>
          <a:endParaRPr lang="en-US"/>
        </a:p>
      </dgm:t>
    </dgm:pt>
    <dgm:pt modelId="{25BFB20E-0D77-4924-9EBC-5494170F9A4A}">
      <dgm:prSet/>
      <dgm:spPr/>
      <dgm:t>
        <a:bodyPr/>
        <a:lstStyle/>
        <a:p>
          <a:r>
            <a:rPr lang="en-US" b="0" i="0" baseline="0"/>
            <a:t>Mode: 4.0 </a:t>
          </a:r>
          <a:endParaRPr lang="en-US"/>
        </a:p>
      </dgm:t>
    </dgm:pt>
    <dgm:pt modelId="{94D3A8D6-F6DC-4BA3-938C-FDA14E7295F8}" type="parTrans" cxnId="{A836C068-4CBF-4026-9220-0423ED35526B}">
      <dgm:prSet/>
      <dgm:spPr/>
      <dgm:t>
        <a:bodyPr/>
        <a:lstStyle/>
        <a:p>
          <a:endParaRPr lang="en-US"/>
        </a:p>
      </dgm:t>
    </dgm:pt>
    <dgm:pt modelId="{336C9051-D27E-4302-9F04-EA55D6F839CE}" type="sibTrans" cxnId="{A836C068-4CBF-4026-9220-0423ED35526B}">
      <dgm:prSet/>
      <dgm:spPr/>
      <dgm:t>
        <a:bodyPr/>
        <a:lstStyle/>
        <a:p>
          <a:endParaRPr lang="en-US"/>
        </a:p>
      </dgm:t>
    </dgm:pt>
    <dgm:pt modelId="{81A50EA4-BC3C-46F6-95AB-AE4E288517B3}">
      <dgm:prSet/>
      <dgm:spPr/>
      <dgm:t>
        <a:bodyPr/>
        <a:lstStyle/>
        <a:p>
          <a:r>
            <a:rPr lang="en-US" b="0" i="0" baseline="0"/>
            <a:t>Spread: 0.44</a:t>
          </a:r>
          <a:endParaRPr lang="en-US"/>
        </a:p>
      </dgm:t>
    </dgm:pt>
    <dgm:pt modelId="{263A5433-E3BC-47CA-9320-8B1DD2CAB05D}" type="parTrans" cxnId="{D2712251-3688-4D1D-B6AB-DDFCFD5B5012}">
      <dgm:prSet/>
      <dgm:spPr/>
      <dgm:t>
        <a:bodyPr/>
        <a:lstStyle/>
        <a:p>
          <a:endParaRPr lang="en-US"/>
        </a:p>
      </dgm:t>
    </dgm:pt>
    <dgm:pt modelId="{4C54C25F-D138-4E8D-99F7-C04B9E334C80}" type="sibTrans" cxnId="{D2712251-3688-4D1D-B6AB-DDFCFD5B5012}">
      <dgm:prSet/>
      <dgm:spPr/>
      <dgm:t>
        <a:bodyPr/>
        <a:lstStyle/>
        <a:p>
          <a:endParaRPr lang="en-US"/>
        </a:p>
      </dgm:t>
    </dgm:pt>
    <dgm:pt modelId="{50A9F8F4-F28E-42A6-B743-CF49AE07A45C}">
      <dgm:prSet/>
      <dgm:spPr/>
      <dgm:t>
        <a:bodyPr/>
        <a:lstStyle/>
        <a:p>
          <a:r>
            <a:rPr lang="en-US" b="0" i="0" baseline="0"/>
            <a:t>Taste</a:t>
          </a:r>
          <a:endParaRPr lang="en-US"/>
        </a:p>
      </dgm:t>
    </dgm:pt>
    <dgm:pt modelId="{2D212ED4-1D46-43B4-B5F0-3C4BDEF4243C}" type="parTrans" cxnId="{16481CEE-745D-4C3E-8957-3591D2FE9DE6}">
      <dgm:prSet/>
      <dgm:spPr/>
      <dgm:t>
        <a:bodyPr/>
        <a:lstStyle/>
        <a:p>
          <a:endParaRPr lang="en-US"/>
        </a:p>
      </dgm:t>
    </dgm:pt>
    <dgm:pt modelId="{718ED42F-D920-4AB9-B143-259A7E84B9BB}" type="sibTrans" cxnId="{16481CEE-745D-4C3E-8957-3591D2FE9DE6}">
      <dgm:prSet/>
      <dgm:spPr/>
      <dgm:t>
        <a:bodyPr/>
        <a:lstStyle/>
        <a:p>
          <a:endParaRPr lang="en-US"/>
        </a:p>
      </dgm:t>
    </dgm:pt>
    <dgm:pt modelId="{1740C93B-24B1-4DD6-9C10-195D357A2149}">
      <dgm:prSet/>
      <dgm:spPr/>
      <dgm:t>
        <a:bodyPr/>
        <a:lstStyle/>
        <a:p>
          <a:r>
            <a:rPr lang="en-US" b="0" i="0" baseline="0" dirty="0"/>
            <a:t>Mean: 3.76 </a:t>
          </a:r>
          <a:endParaRPr lang="en-US" dirty="0"/>
        </a:p>
      </dgm:t>
    </dgm:pt>
    <dgm:pt modelId="{7C169A83-2269-4BDA-A6E5-72DD4ACE040D}" type="parTrans" cxnId="{17B07E7F-BED4-47D5-966B-9D99645B4385}">
      <dgm:prSet/>
      <dgm:spPr/>
      <dgm:t>
        <a:bodyPr/>
        <a:lstStyle/>
        <a:p>
          <a:endParaRPr lang="en-US"/>
        </a:p>
      </dgm:t>
    </dgm:pt>
    <dgm:pt modelId="{83C4B9D1-A718-4C90-A773-D4BB4729DF1B}" type="sibTrans" cxnId="{17B07E7F-BED4-47D5-966B-9D99645B4385}">
      <dgm:prSet/>
      <dgm:spPr/>
      <dgm:t>
        <a:bodyPr/>
        <a:lstStyle/>
        <a:p>
          <a:endParaRPr lang="en-US"/>
        </a:p>
      </dgm:t>
    </dgm:pt>
    <dgm:pt modelId="{E84D1785-2361-48B3-A2DE-0C5F02541F36}">
      <dgm:prSet/>
      <dgm:spPr/>
      <dgm:t>
        <a:bodyPr/>
        <a:lstStyle/>
        <a:p>
          <a:r>
            <a:rPr lang="en-US" b="0" i="0" baseline="0"/>
            <a:t>Mode: 4.0 </a:t>
          </a:r>
          <a:endParaRPr lang="en-US"/>
        </a:p>
      </dgm:t>
    </dgm:pt>
    <dgm:pt modelId="{CB74664B-AA6E-4DD7-ABF0-D2569A404564}" type="parTrans" cxnId="{C6944904-D261-40AD-B6A4-221B85A478C1}">
      <dgm:prSet/>
      <dgm:spPr/>
      <dgm:t>
        <a:bodyPr/>
        <a:lstStyle/>
        <a:p>
          <a:endParaRPr lang="en-US"/>
        </a:p>
      </dgm:t>
    </dgm:pt>
    <dgm:pt modelId="{99B7A3DB-BC04-490E-A121-8C3667D69C92}" type="sibTrans" cxnId="{C6944904-D261-40AD-B6A4-221B85A478C1}">
      <dgm:prSet/>
      <dgm:spPr/>
      <dgm:t>
        <a:bodyPr/>
        <a:lstStyle/>
        <a:p>
          <a:endParaRPr lang="en-US"/>
        </a:p>
      </dgm:t>
    </dgm:pt>
    <dgm:pt modelId="{5535E569-BD7D-4491-9C74-95228D68EFD4}">
      <dgm:prSet/>
      <dgm:spPr/>
      <dgm:t>
        <a:bodyPr/>
        <a:lstStyle/>
        <a:p>
          <a:r>
            <a:rPr lang="en-US" b="0" i="0" baseline="0"/>
            <a:t>Spread: 0.44</a:t>
          </a:r>
          <a:endParaRPr lang="en-US"/>
        </a:p>
      </dgm:t>
    </dgm:pt>
    <dgm:pt modelId="{5E12D5F5-A458-4A13-86D1-221CCFCEA74C}" type="parTrans" cxnId="{2A55D45D-660D-42E2-9846-9D8C0EB20B53}">
      <dgm:prSet/>
      <dgm:spPr/>
      <dgm:t>
        <a:bodyPr/>
        <a:lstStyle/>
        <a:p>
          <a:endParaRPr lang="en-US"/>
        </a:p>
      </dgm:t>
    </dgm:pt>
    <dgm:pt modelId="{8FF9FB06-59B8-4303-A7F8-7A8E33798B21}" type="sibTrans" cxnId="{2A55D45D-660D-42E2-9846-9D8C0EB20B53}">
      <dgm:prSet/>
      <dgm:spPr/>
      <dgm:t>
        <a:bodyPr/>
        <a:lstStyle/>
        <a:p>
          <a:endParaRPr lang="en-US"/>
        </a:p>
      </dgm:t>
    </dgm:pt>
    <dgm:pt modelId="{53F540CC-8871-4EA9-8B7C-376BC18A1B0D}">
      <dgm:prSet/>
      <dgm:spPr/>
      <dgm:t>
        <a:bodyPr/>
        <a:lstStyle/>
        <a:p>
          <a:r>
            <a:rPr lang="en-US"/>
            <a:t>ABV</a:t>
          </a:r>
        </a:p>
      </dgm:t>
    </dgm:pt>
    <dgm:pt modelId="{4A8CE3F4-E467-4A61-9906-75D086F60F35}" type="parTrans" cxnId="{730732E8-E4C0-43CB-892E-1AC998213291}">
      <dgm:prSet/>
      <dgm:spPr/>
      <dgm:t>
        <a:bodyPr/>
        <a:lstStyle/>
        <a:p>
          <a:endParaRPr lang="en-US"/>
        </a:p>
      </dgm:t>
    </dgm:pt>
    <dgm:pt modelId="{7CB74780-AF24-42A4-B2CE-8756875CB7CA}" type="sibTrans" cxnId="{730732E8-E4C0-43CB-892E-1AC998213291}">
      <dgm:prSet/>
      <dgm:spPr/>
      <dgm:t>
        <a:bodyPr/>
        <a:lstStyle/>
        <a:p>
          <a:endParaRPr lang="en-US"/>
        </a:p>
      </dgm:t>
    </dgm:pt>
    <dgm:pt modelId="{A5AE4928-A8C5-46D1-B8A5-6485D97E3C2A}">
      <dgm:prSet/>
      <dgm:spPr/>
      <dgm:t>
        <a:bodyPr/>
        <a:lstStyle/>
        <a:p>
          <a:r>
            <a:rPr lang="en-US" b="0" i="0" baseline="0"/>
            <a:t>Mean: 7.07 </a:t>
          </a:r>
          <a:endParaRPr lang="en-US"/>
        </a:p>
      </dgm:t>
    </dgm:pt>
    <dgm:pt modelId="{823B1E35-2AFE-4752-9AF8-535DD61844A0}" type="parTrans" cxnId="{73A523A0-5593-4C99-BCE5-A740AFB297BC}">
      <dgm:prSet/>
      <dgm:spPr/>
      <dgm:t>
        <a:bodyPr/>
        <a:lstStyle/>
        <a:p>
          <a:endParaRPr lang="en-US"/>
        </a:p>
      </dgm:t>
    </dgm:pt>
    <dgm:pt modelId="{ACEAC555-D57B-4BB1-8D69-FB7D7113D1D5}" type="sibTrans" cxnId="{73A523A0-5593-4C99-BCE5-A740AFB297BC}">
      <dgm:prSet/>
      <dgm:spPr/>
      <dgm:t>
        <a:bodyPr/>
        <a:lstStyle/>
        <a:p>
          <a:endParaRPr lang="en-US"/>
        </a:p>
      </dgm:t>
    </dgm:pt>
    <dgm:pt modelId="{90B95E52-7576-4926-AE83-4F2E75896C5E}">
      <dgm:prSet/>
      <dgm:spPr/>
      <dgm:t>
        <a:bodyPr/>
        <a:lstStyle/>
        <a:p>
          <a:r>
            <a:rPr lang="en-US" b="0" i="0" baseline="0"/>
            <a:t>Mode: 5.0 </a:t>
          </a:r>
          <a:endParaRPr lang="en-US"/>
        </a:p>
      </dgm:t>
    </dgm:pt>
    <dgm:pt modelId="{39E786DA-7648-46DF-9F73-03095AC038F4}" type="parTrans" cxnId="{5BE41F6C-14AA-47E9-83DB-72566F298E81}">
      <dgm:prSet/>
      <dgm:spPr/>
      <dgm:t>
        <a:bodyPr/>
        <a:lstStyle/>
        <a:p>
          <a:endParaRPr lang="en-US"/>
        </a:p>
      </dgm:t>
    </dgm:pt>
    <dgm:pt modelId="{5B50CE32-441E-4585-9877-41C7DA134395}" type="sibTrans" cxnId="{5BE41F6C-14AA-47E9-83DB-72566F298E81}">
      <dgm:prSet/>
      <dgm:spPr/>
      <dgm:t>
        <a:bodyPr/>
        <a:lstStyle/>
        <a:p>
          <a:endParaRPr lang="en-US"/>
        </a:p>
      </dgm:t>
    </dgm:pt>
    <dgm:pt modelId="{C2911A5C-2986-47C0-B506-C9587E81CA5A}">
      <dgm:prSet/>
      <dgm:spPr/>
      <dgm:t>
        <a:bodyPr/>
        <a:lstStyle/>
        <a:p>
          <a:r>
            <a:rPr lang="en-US" b="0" i="0" baseline="0"/>
            <a:t>Spread: 5.15</a:t>
          </a:r>
          <a:endParaRPr lang="en-US"/>
        </a:p>
      </dgm:t>
    </dgm:pt>
    <dgm:pt modelId="{8B449B4C-D61C-446A-834A-109F1AF925EF}" type="parTrans" cxnId="{AC10DB20-85AA-4642-ABB4-B8C63AB99C16}">
      <dgm:prSet/>
      <dgm:spPr/>
      <dgm:t>
        <a:bodyPr/>
        <a:lstStyle/>
        <a:p>
          <a:endParaRPr lang="en-US"/>
        </a:p>
      </dgm:t>
    </dgm:pt>
    <dgm:pt modelId="{7FFBAF59-C1D4-4FF0-AA21-161080577AE9}" type="sibTrans" cxnId="{AC10DB20-85AA-4642-ABB4-B8C63AB99C16}">
      <dgm:prSet/>
      <dgm:spPr/>
      <dgm:t>
        <a:bodyPr/>
        <a:lstStyle/>
        <a:p>
          <a:endParaRPr lang="en-US"/>
        </a:p>
      </dgm:t>
    </dgm:pt>
    <dgm:pt modelId="{0A3B59A4-0F2E-4969-A9D4-AEB4B1519AB4}" type="pres">
      <dgm:prSet presAssocID="{EA1124E4-3ECB-4BF8-95C7-BBB345CE866D}" presName="Name0" presStyleCnt="0">
        <dgm:presLayoutVars>
          <dgm:dir/>
          <dgm:animLvl val="lvl"/>
          <dgm:resizeHandles val="exact"/>
        </dgm:presLayoutVars>
      </dgm:prSet>
      <dgm:spPr/>
    </dgm:pt>
    <dgm:pt modelId="{17852DFF-421D-4E01-B8B0-B208F0F855CE}" type="pres">
      <dgm:prSet presAssocID="{738D154E-B166-4F28-A94D-A5364F3B27A4}" presName="composite" presStyleCnt="0"/>
      <dgm:spPr/>
    </dgm:pt>
    <dgm:pt modelId="{7A33B47E-2AB2-46D6-BC10-F98A7DBAD4C8}" type="pres">
      <dgm:prSet presAssocID="{738D154E-B166-4F28-A94D-A5364F3B27A4}" presName="parTx" presStyleLbl="alignNode1" presStyleIdx="0" presStyleCnt="6">
        <dgm:presLayoutVars>
          <dgm:chMax val="0"/>
          <dgm:chPref val="0"/>
        </dgm:presLayoutVars>
      </dgm:prSet>
      <dgm:spPr/>
    </dgm:pt>
    <dgm:pt modelId="{5C192819-6BF8-4337-B578-725D1BAA3C43}" type="pres">
      <dgm:prSet presAssocID="{738D154E-B166-4F28-A94D-A5364F3B27A4}" presName="desTx" presStyleLbl="alignAccFollowNode1" presStyleIdx="0" presStyleCnt="6">
        <dgm:presLayoutVars/>
      </dgm:prSet>
      <dgm:spPr/>
    </dgm:pt>
    <dgm:pt modelId="{9EF4A76C-1736-4F7B-855A-090D066008DE}" type="pres">
      <dgm:prSet presAssocID="{88557100-A58F-40C1-81CA-CF6AFCF566CC}" presName="space" presStyleCnt="0"/>
      <dgm:spPr/>
    </dgm:pt>
    <dgm:pt modelId="{298884BC-C1D9-4117-B7B3-EEB8FB7596A2}" type="pres">
      <dgm:prSet presAssocID="{521BEEE4-B91C-4E30-B9A4-83108AE5168B}" presName="composite" presStyleCnt="0"/>
      <dgm:spPr/>
    </dgm:pt>
    <dgm:pt modelId="{01A4CA34-C3F1-48AD-9E33-98D4EE790DD8}" type="pres">
      <dgm:prSet presAssocID="{521BEEE4-B91C-4E30-B9A4-83108AE5168B}" presName="parTx" presStyleLbl="alignNode1" presStyleIdx="1" presStyleCnt="6">
        <dgm:presLayoutVars>
          <dgm:chMax val="0"/>
          <dgm:chPref val="0"/>
        </dgm:presLayoutVars>
      </dgm:prSet>
      <dgm:spPr/>
    </dgm:pt>
    <dgm:pt modelId="{BF8A5692-9E07-4E1F-A61D-B3396E29DD3D}" type="pres">
      <dgm:prSet presAssocID="{521BEEE4-B91C-4E30-B9A4-83108AE5168B}" presName="desTx" presStyleLbl="alignAccFollowNode1" presStyleIdx="1" presStyleCnt="6">
        <dgm:presLayoutVars/>
      </dgm:prSet>
      <dgm:spPr/>
    </dgm:pt>
    <dgm:pt modelId="{FE90D523-E5D4-4F2E-B737-B1657B60206B}" type="pres">
      <dgm:prSet presAssocID="{D7A9F8ED-947E-4F58-9ECE-0B78A2F3D920}" presName="space" presStyleCnt="0"/>
      <dgm:spPr/>
    </dgm:pt>
    <dgm:pt modelId="{496BD81F-1F1A-46F8-86AF-504DCE9A288D}" type="pres">
      <dgm:prSet presAssocID="{86494F9F-DB83-44FF-9B08-4431B5967CAF}" presName="composite" presStyleCnt="0"/>
      <dgm:spPr/>
    </dgm:pt>
    <dgm:pt modelId="{7B974B53-1790-4F65-96EA-13A07E5224AE}" type="pres">
      <dgm:prSet presAssocID="{86494F9F-DB83-44FF-9B08-4431B5967CAF}" presName="parTx" presStyleLbl="alignNode1" presStyleIdx="2" presStyleCnt="6">
        <dgm:presLayoutVars>
          <dgm:chMax val="0"/>
          <dgm:chPref val="0"/>
        </dgm:presLayoutVars>
      </dgm:prSet>
      <dgm:spPr/>
    </dgm:pt>
    <dgm:pt modelId="{C079D8F3-8740-4963-937B-6E34F5655989}" type="pres">
      <dgm:prSet presAssocID="{86494F9F-DB83-44FF-9B08-4431B5967CAF}" presName="desTx" presStyleLbl="alignAccFollowNode1" presStyleIdx="2" presStyleCnt="6">
        <dgm:presLayoutVars/>
      </dgm:prSet>
      <dgm:spPr/>
    </dgm:pt>
    <dgm:pt modelId="{05197B65-8D79-4F98-A20D-2B54386AE644}" type="pres">
      <dgm:prSet presAssocID="{758E97CC-485F-4A28-956C-B970A1AA1CDE}" presName="space" presStyleCnt="0"/>
      <dgm:spPr/>
    </dgm:pt>
    <dgm:pt modelId="{BCB8BECE-3716-4BA0-9564-BFF599463A33}" type="pres">
      <dgm:prSet presAssocID="{385FD36A-407F-4A4E-B08D-FF0B7118D114}" presName="composite" presStyleCnt="0"/>
      <dgm:spPr/>
    </dgm:pt>
    <dgm:pt modelId="{29716A87-982F-4FC7-B2AB-3C9D5794311B}" type="pres">
      <dgm:prSet presAssocID="{385FD36A-407F-4A4E-B08D-FF0B7118D114}" presName="parTx" presStyleLbl="alignNode1" presStyleIdx="3" presStyleCnt="6">
        <dgm:presLayoutVars>
          <dgm:chMax val="0"/>
          <dgm:chPref val="0"/>
        </dgm:presLayoutVars>
      </dgm:prSet>
      <dgm:spPr/>
    </dgm:pt>
    <dgm:pt modelId="{D2E96357-8A88-42AF-B352-2393AD95B78B}" type="pres">
      <dgm:prSet presAssocID="{385FD36A-407F-4A4E-B08D-FF0B7118D114}" presName="desTx" presStyleLbl="alignAccFollowNode1" presStyleIdx="3" presStyleCnt="6">
        <dgm:presLayoutVars/>
      </dgm:prSet>
      <dgm:spPr/>
    </dgm:pt>
    <dgm:pt modelId="{2C7ECBB6-48D0-4C96-B51D-99A022E44AD5}" type="pres">
      <dgm:prSet presAssocID="{692AE536-4F68-4DBD-8250-45BF889C95BF}" presName="space" presStyleCnt="0"/>
      <dgm:spPr/>
    </dgm:pt>
    <dgm:pt modelId="{CDC51B56-31E3-47D1-854D-D23E403C292B}" type="pres">
      <dgm:prSet presAssocID="{50A9F8F4-F28E-42A6-B743-CF49AE07A45C}" presName="composite" presStyleCnt="0"/>
      <dgm:spPr/>
    </dgm:pt>
    <dgm:pt modelId="{57F0B7F2-112F-49E4-A139-CA5058607C24}" type="pres">
      <dgm:prSet presAssocID="{50A9F8F4-F28E-42A6-B743-CF49AE07A45C}" presName="parTx" presStyleLbl="alignNode1" presStyleIdx="4" presStyleCnt="6">
        <dgm:presLayoutVars>
          <dgm:chMax val="0"/>
          <dgm:chPref val="0"/>
        </dgm:presLayoutVars>
      </dgm:prSet>
      <dgm:spPr/>
    </dgm:pt>
    <dgm:pt modelId="{1E8D9977-3C73-4FC3-8F79-47CF5C0CB953}" type="pres">
      <dgm:prSet presAssocID="{50A9F8F4-F28E-42A6-B743-CF49AE07A45C}" presName="desTx" presStyleLbl="alignAccFollowNode1" presStyleIdx="4" presStyleCnt="6">
        <dgm:presLayoutVars/>
      </dgm:prSet>
      <dgm:spPr/>
    </dgm:pt>
    <dgm:pt modelId="{4DF3523B-D0F4-42F1-BC6C-DA19BCF077C2}" type="pres">
      <dgm:prSet presAssocID="{718ED42F-D920-4AB9-B143-259A7E84B9BB}" presName="space" presStyleCnt="0"/>
      <dgm:spPr/>
    </dgm:pt>
    <dgm:pt modelId="{37ED96B3-9165-47D5-B7D3-4D0FD2431667}" type="pres">
      <dgm:prSet presAssocID="{53F540CC-8871-4EA9-8B7C-376BC18A1B0D}" presName="composite" presStyleCnt="0"/>
      <dgm:spPr/>
    </dgm:pt>
    <dgm:pt modelId="{E34625BD-45F7-4240-B75B-D3215B6F0CFD}" type="pres">
      <dgm:prSet presAssocID="{53F540CC-8871-4EA9-8B7C-376BC18A1B0D}" presName="parTx" presStyleLbl="alignNode1" presStyleIdx="5" presStyleCnt="6">
        <dgm:presLayoutVars>
          <dgm:chMax val="0"/>
          <dgm:chPref val="0"/>
        </dgm:presLayoutVars>
      </dgm:prSet>
      <dgm:spPr/>
    </dgm:pt>
    <dgm:pt modelId="{F6E5A0F9-7982-41A3-977E-3BE17DAC6715}" type="pres">
      <dgm:prSet presAssocID="{53F540CC-8871-4EA9-8B7C-376BC18A1B0D}" presName="desTx" presStyleLbl="alignAccFollowNode1" presStyleIdx="5" presStyleCnt="6">
        <dgm:presLayoutVars/>
      </dgm:prSet>
      <dgm:spPr/>
    </dgm:pt>
  </dgm:ptLst>
  <dgm:cxnLst>
    <dgm:cxn modelId="{2914A600-4631-4DD7-923C-3522A537FE65}" srcId="{EA1124E4-3ECB-4BF8-95C7-BBB345CE866D}" destId="{86494F9F-DB83-44FF-9B08-4431B5967CAF}" srcOrd="2" destOrd="0" parTransId="{11B7E92F-A10E-4549-BC1B-06F80C96FB0A}" sibTransId="{758E97CC-485F-4A28-956C-B970A1AA1CDE}"/>
    <dgm:cxn modelId="{12B6B201-3D62-4140-8660-7619B86F2A1D}" srcId="{738D154E-B166-4F28-A94D-A5364F3B27A4}" destId="{766E6C53-EF6E-4F67-BC79-6E918FDF991E}" srcOrd="1" destOrd="0" parTransId="{0DEBAC1C-B34C-46B4-8E55-AA25EF0CC2C7}" sibTransId="{494D5F4F-856B-447C-9EE4-8BEEFFA2D06E}"/>
    <dgm:cxn modelId="{CBC3AC03-595A-427A-B909-A812AFBC202C}" type="presOf" srcId="{A70255A7-7809-403A-BF93-BF599AFCC734}" destId="{BF8A5692-9E07-4E1F-A61D-B3396E29DD3D}" srcOrd="0" destOrd="2" presId="urn:microsoft.com/office/officeart/2016/7/layout/HorizontalActionList"/>
    <dgm:cxn modelId="{C6944904-D261-40AD-B6A4-221B85A478C1}" srcId="{50A9F8F4-F28E-42A6-B743-CF49AE07A45C}" destId="{E84D1785-2361-48B3-A2DE-0C5F02541F36}" srcOrd="1" destOrd="0" parTransId="{CB74664B-AA6E-4DD7-ABF0-D2569A404564}" sibTransId="{99B7A3DB-BC04-490E-A121-8C3667D69C92}"/>
    <dgm:cxn modelId="{5744D805-A36C-4E6C-B0A6-DB03C8A401B0}" type="presOf" srcId="{A2AD173B-C348-4820-812B-9DEB864CEC93}" destId="{C079D8F3-8740-4963-937B-6E34F5655989}" srcOrd="0" destOrd="2" presId="urn:microsoft.com/office/officeart/2016/7/layout/HorizontalActionList"/>
    <dgm:cxn modelId="{E62A6B19-22A6-456C-8F44-9DABEA088C9F}" srcId="{EA1124E4-3ECB-4BF8-95C7-BBB345CE866D}" destId="{521BEEE4-B91C-4E30-B9A4-83108AE5168B}" srcOrd="1" destOrd="0" parTransId="{35FDDC31-4013-49F4-9929-651703299323}" sibTransId="{D7A9F8ED-947E-4F58-9ECE-0B78A2F3D920}"/>
    <dgm:cxn modelId="{2BECB71B-B65F-4EB3-AA28-492440FA856D}" srcId="{521BEEE4-B91C-4E30-B9A4-83108AE5168B}" destId="{A70255A7-7809-403A-BF93-BF599AFCC734}" srcOrd="2" destOrd="0" parTransId="{288A0A01-9D64-4C6E-ABF4-0775BC8DDA44}" sibTransId="{11C498A9-6F65-429A-9279-6827E2F6328C}"/>
    <dgm:cxn modelId="{D5B1DB1C-6CBD-4F7C-8B2D-9FA22DCDD996}" type="presOf" srcId="{50A9F8F4-F28E-42A6-B743-CF49AE07A45C}" destId="{57F0B7F2-112F-49E4-A139-CA5058607C24}" srcOrd="0" destOrd="0" presId="urn:microsoft.com/office/officeart/2016/7/layout/HorizontalActionList"/>
    <dgm:cxn modelId="{BFBF111F-2ECA-43CA-AF3E-A6171722FF1A}" type="presOf" srcId="{773AE0BC-5460-4B0C-A980-C08FE6B06DF8}" destId="{BF8A5692-9E07-4E1F-A61D-B3396E29DD3D}" srcOrd="0" destOrd="1" presId="urn:microsoft.com/office/officeart/2016/7/layout/HorizontalActionList"/>
    <dgm:cxn modelId="{AD04AF20-32AF-4867-9A51-FF89B15B1307}" srcId="{86494F9F-DB83-44FF-9B08-4431B5967CAF}" destId="{4C094E07-6523-4674-815A-9BF80D80DBFE}" srcOrd="0" destOrd="0" parTransId="{E9ED3E33-D1A0-46B7-A519-87963381B59A}" sibTransId="{2B31FB0A-A0E1-46E3-BA93-5287E4194656}"/>
    <dgm:cxn modelId="{AC10DB20-85AA-4642-ABB4-B8C63AB99C16}" srcId="{53F540CC-8871-4EA9-8B7C-376BC18A1B0D}" destId="{C2911A5C-2986-47C0-B506-C9587E81CA5A}" srcOrd="2" destOrd="0" parTransId="{8B449B4C-D61C-446A-834A-109F1AF925EF}" sibTransId="{7FFBAF59-C1D4-4FF0-AA21-161080577AE9}"/>
    <dgm:cxn modelId="{37BF382A-6ECB-4952-B981-7E011DC9CA3E}" srcId="{738D154E-B166-4F28-A94D-A5364F3B27A4}" destId="{9FAA976B-4287-4461-896D-1644F90083F9}" srcOrd="2" destOrd="0" parTransId="{D2BA10DD-9936-4ABF-9769-95A5EBA7B1B2}" sibTransId="{583FF50E-3C8E-42F8-A581-CB522E49C32B}"/>
    <dgm:cxn modelId="{857F852C-6F85-4BC4-9B4E-713954AA4C25}" type="presOf" srcId="{521BEEE4-B91C-4E30-B9A4-83108AE5168B}" destId="{01A4CA34-C3F1-48AD-9E33-98D4EE790DD8}" srcOrd="0" destOrd="0" presId="urn:microsoft.com/office/officeart/2016/7/layout/HorizontalActionList"/>
    <dgm:cxn modelId="{578EEB2D-7461-419A-9969-77F87EB341D1}" type="presOf" srcId="{EA1124E4-3ECB-4BF8-95C7-BBB345CE866D}" destId="{0A3B59A4-0F2E-4969-A9D4-AEB4B1519AB4}" srcOrd="0" destOrd="0" presId="urn:microsoft.com/office/officeart/2016/7/layout/HorizontalActionList"/>
    <dgm:cxn modelId="{1CAB4B35-84B5-412C-8893-9915F8A7CB52}" srcId="{385FD36A-407F-4A4E-B08D-FF0B7118D114}" destId="{C77A756A-023F-4F5D-9B7B-74712FB1555C}" srcOrd="0" destOrd="0" parTransId="{B9BC21BA-C16A-4052-BD8F-F065A551C9AD}" sibTransId="{ED689B7D-96B8-4AB2-A553-AC1993D6968F}"/>
    <dgm:cxn modelId="{E66F8038-78F3-4BD6-A09B-075004EAEFEF}" type="presOf" srcId="{0E000F5F-5A73-4E80-B41C-FEF6F1547166}" destId="{C079D8F3-8740-4963-937B-6E34F5655989}" srcOrd="0" destOrd="1" presId="urn:microsoft.com/office/officeart/2016/7/layout/HorizontalActionList"/>
    <dgm:cxn modelId="{0BEC9F39-B1A7-4225-A06B-2674B0FE4670}" type="presOf" srcId="{4C094E07-6523-4674-815A-9BF80D80DBFE}" destId="{C079D8F3-8740-4963-937B-6E34F5655989}" srcOrd="0" destOrd="0" presId="urn:microsoft.com/office/officeart/2016/7/layout/HorizontalActionList"/>
    <dgm:cxn modelId="{70139E3C-4CDA-4DB1-9EFC-CDC5F7377A7B}" type="presOf" srcId="{C2911A5C-2986-47C0-B506-C9587E81CA5A}" destId="{F6E5A0F9-7982-41A3-977E-3BE17DAC6715}" srcOrd="0" destOrd="2" presId="urn:microsoft.com/office/officeart/2016/7/layout/HorizontalActionList"/>
    <dgm:cxn modelId="{2A55D45D-660D-42E2-9846-9D8C0EB20B53}" srcId="{50A9F8F4-F28E-42A6-B743-CF49AE07A45C}" destId="{5535E569-BD7D-4491-9C74-95228D68EFD4}" srcOrd="2" destOrd="0" parTransId="{5E12D5F5-A458-4A13-86D1-221CCFCEA74C}" sibTransId="{8FF9FB06-59B8-4303-A7F8-7A8E33798B21}"/>
    <dgm:cxn modelId="{34078045-CBD3-4B6C-B0B8-AAA0C2FFC9D5}" type="presOf" srcId="{9FAA976B-4287-4461-896D-1644F90083F9}" destId="{5C192819-6BF8-4337-B578-725D1BAA3C43}" srcOrd="0" destOrd="2" presId="urn:microsoft.com/office/officeart/2016/7/layout/HorizontalActionList"/>
    <dgm:cxn modelId="{A836C068-4CBF-4026-9220-0423ED35526B}" srcId="{385FD36A-407F-4A4E-B08D-FF0B7118D114}" destId="{25BFB20E-0D77-4924-9EBC-5494170F9A4A}" srcOrd="1" destOrd="0" parTransId="{94D3A8D6-F6DC-4BA3-938C-FDA14E7295F8}" sibTransId="{336C9051-D27E-4302-9F04-EA55D6F839CE}"/>
    <dgm:cxn modelId="{A7481269-CA04-4CF6-8E3E-6AAA39ACCDD6}" srcId="{521BEEE4-B91C-4E30-B9A4-83108AE5168B}" destId="{DDA38112-393F-4F34-AA5C-52945A9973F4}" srcOrd="0" destOrd="0" parTransId="{66BC57E2-7379-48B7-81C2-325C2848A3CF}" sibTransId="{F40381ED-3D21-4BBA-82D4-BB90FD03A41B}"/>
    <dgm:cxn modelId="{5BE41F6C-14AA-47E9-83DB-72566F298E81}" srcId="{53F540CC-8871-4EA9-8B7C-376BC18A1B0D}" destId="{90B95E52-7576-4926-AE83-4F2E75896C5E}" srcOrd="1" destOrd="0" parTransId="{39E786DA-7648-46DF-9F73-03095AC038F4}" sibTransId="{5B50CE32-441E-4585-9877-41C7DA134395}"/>
    <dgm:cxn modelId="{FB2E744E-5B50-48F6-91A5-8360AF4B1940}" type="presOf" srcId="{385FD36A-407F-4A4E-B08D-FF0B7118D114}" destId="{29716A87-982F-4FC7-B2AB-3C9D5794311B}" srcOrd="0" destOrd="0" presId="urn:microsoft.com/office/officeart/2016/7/layout/HorizontalActionList"/>
    <dgm:cxn modelId="{A78BE56E-B177-4C63-8EE6-BB105B4F4D80}" type="presOf" srcId="{5535E569-BD7D-4491-9C74-95228D68EFD4}" destId="{1E8D9977-3C73-4FC3-8F79-47CF5C0CB953}" srcOrd="0" destOrd="2" presId="urn:microsoft.com/office/officeart/2016/7/layout/HorizontalActionList"/>
    <dgm:cxn modelId="{736FA34F-E25D-47C6-A8D8-B235B00685E1}" type="presOf" srcId="{A5AE4928-A8C5-46D1-B8A5-6485D97E3C2A}" destId="{F6E5A0F9-7982-41A3-977E-3BE17DAC6715}" srcOrd="0" destOrd="0" presId="urn:microsoft.com/office/officeart/2016/7/layout/HorizontalActionList"/>
    <dgm:cxn modelId="{75A7BD50-2221-4DEE-A80B-D11C08F0F1C8}" type="presOf" srcId="{81A50EA4-BC3C-46F6-95AB-AE4E288517B3}" destId="{D2E96357-8A88-42AF-B352-2393AD95B78B}" srcOrd="0" destOrd="2" presId="urn:microsoft.com/office/officeart/2016/7/layout/HorizontalActionList"/>
    <dgm:cxn modelId="{D2712251-3688-4D1D-B6AB-DDFCFD5B5012}" srcId="{385FD36A-407F-4A4E-B08D-FF0B7118D114}" destId="{81A50EA4-BC3C-46F6-95AB-AE4E288517B3}" srcOrd="2" destOrd="0" parTransId="{263A5433-E3BC-47CA-9320-8B1DD2CAB05D}" sibTransId="{4C54C25F-D138-4E8D-99F7-C04B9E334C80}"/>
    <dgm:cxn modelId="{88494F73-E337-4DFB-A04C-BEEB28B38A6A}" type="presOf" srcId="{1740C93B-24B1-4DD6-9C10-195D357A2149}" destId="{1E8D9977-3C73-4FC3-8F79-47CF5C0CB953}" srcOrd="0" destOrd="0" presId="urn:microsoft.com/office/officeart/2016/7/layout/HorizontalActionList"/>
    <dgm:cxn modelId="{5387DE54-8E91-41AC-A0FA-28F837F6CD37}" srcId="{EA1124E4-3ECB-4BF8-95C7-BBB345CE866D}" destId="{385FD36A-407F-4A4E-B08D-FF0B7118D114}" srcOrd="3" destOrd="0" parTransId="{F8DF4E55-5DA0-4701-B0FC-87EEA828B47A}" sibTransId="{692AE536-4F68-4DBD-8250-45BF889C95BF}"/>
    <dgm:cxn modelId="{8FB09F75-58A9-4E98-967F-B517311B38CC}" srcId="{EA1124E4-3ECB-4BF8-95C7-BBB345CE866D}" destId="{738D154E-B166-4F28-A94D-A5364F3B27A4}" srcOrd="0" destOrd="0" parTransId="{C5DA1D43-9FE8-48FD-BBF3-26B0580A8755}" sibTransId="{88557100-A58F-40C1-81CA-CF6AFCF566CC}"/>
    <dgm:cxn modelId="{B57AFA56-43AB-4C85-B92E-AFAD16FF750E}" type="presOf" srcId="{738D154E-B166-4F28-A94D-A5364F3B27A4}" destId="{7A33B47E-2AB2-46D6-BC10-F98A7DBAD4C8}" srcOrd="0" destOrd="0" presId="urn:microsoft.com/office/officeart/2016/7/layout/HorizontalActionList"/>
    <dgm:cxn modelId="{5558A35A-77F5-49D2-A7A0-2393FF7A00ED}" type="presOf" srcId="{DDA38112-393F-4F34-AA5C-52945A9973F4}" destId="{BF8A5692-9E07-4E1F-A61D-B3396E29DD3D}" srcOrd="0" destOrd="0" presId="urn:microsoft.com/office/officeart/2016/7/layout/HorizontalActionList"/>
    <dgm:cxn modelId="{17B07E7F-BED4-47D5-966B-9D99645B4385}" srcId="{50A9F8F4-F28E-42A6-B743-CF49AE07A45C}" destId="{1740C93B-24B1-4DD6-9C10-195D357A2149}" srcOrd="0" destOrd="0" parTransId="{7C169A83-2269-4BDA-A6E5-72DD4ACE040D}" sibTransId="{83C4B9D1-A718-4C90-A773-D4BB4729DF1B}"/>
    <dgm:cxn modelId="{95BD0B85-85F6-4776-BE7F-AA2FEF1E3149}" type="presOf" srcId="{766E6C53-EF6E-4F67-BC79-6E918FDF991E}" destId="{5C192819-6BF8-4337-B578-725D1BAA3C43}" srcOrd="0" destOrd="1" presId="urn:microsoft.com/office/officeart/2016/7/layout/HorizontalActionList"/>
    <dgm:cxn modelId="{D0C54988-651A-447B-BBF0-7DFBE8816AE9}" srcId="{86494F9F-DB83-44FF-9B08-4431B5967CAF}" destId="{0E000F5F-5A73-4E80-B41C-FEF6F1547166}" srcOrd="1" destOrd="0" parTransId="{F63B96CA-9B37-4DCC-B512-2EB48BC7675D}" sibTransId="{D4C981B3-6E2E-47E6-BC40-0C87BB6540C8}"/>
    <dgm:cxn modelId="{AB0C0097-9A10-4D50-8070-87FC7918AAE0}" type="presOf" srcId="{86494F9F-DB83-44FF-9B08-4431B5967CAF}" destId="{7B974B53-1790-4F65-96EA-13A07E5224AE}" srcOrd="0" destOrd="0" presId="urn:microsoft.com/office/officeart/2016/7/layout/HorizontalActionList"/>
    <dgm:cxn modelId="{73A523A0-5593-4C99-BCE5-A740AFB297BC}" srcId="{53F540CC-8871-4EA9-8B7C-376BC18A1B0D}" destId="{A5AE4928-A8C5-46D1-B8A5-6485D97E3C2A}" srcOrd="0" destOrd="0" parTransId="{823B1E35-2AFE-4752-9AF8-535DD61844A0}" sibTransId="{ACEAC555-D57B-4BB1-8D69-FB7D7113D1D5}"/>
    <dgm:cxn modelId="{91F7DCA2-BAF7-4D37-A1BF-22CB4A553E80}" type="presOf" srcId="{C77A756A-023F-4F5D-9B7B-74712FB1555C}" destId="{D2E96357-8A88-42AF-B352-2393AD95B78B}" srcOrd="0" destOrd="0" presId="urn:microsoft.com/office/officeart/2016/7/layout/HorizontalActionList"/>
    <dgm:cxn modelId="{3FA0D1A9-0ED4-48DB-A304-D369360A0697}" srcId="{521BEEE4-B91C-4E30-B9A4-83108AE5168B}" destId="{773AE0BC-5460-4B0C-A980-C08FE6B06DF8}" srcOrd="1" destOrd="0" parTransId="{D9249D8D-5B37-48D7-B8D9-042400AB3C6B}" sibTransId="{51A02023-682C-41B5-B944-FAA24AB6AE74}"/>
    <dgm:cxn modelId="{F17668AF-3722-418B-A644-71207CC836A9}" type="presOf" srcId="{53F540CC-8871-4EA9-8B7C-376BC18A1B0D}" destId="{E34625BD-45F7-4240-B75B-D3215B6F0CFD}" srcOrd="0" destOrd="0" presId="urn:microsoft.com/office/officeart/2016/7/layout/HorizontalActionList"/>
    <dgm:cxn modelId="{248041DA-DB8F-4660-B3C0-AE702CCCC333}" srcId="{86494F9F-DB83-44FF-9B08-4431B5967CAF}" destId="{A2AD173B-C348-4820-812B-9DEB864CEC93}" srcOrd="2" destOrd="0" parTransId="{89082FB1-07A9-4DF3-A4D2-F7B03ACD69BD}" sibTransId="{FB761959-AB42-4C4E-85B0-9F5475138889}"/>
    <dgm:cxn modelId="{45ED1ADE-FC25-4710-AB60-4EBF0170ACC5}" type="presOf" srcId="{25BFB20E-0D77-4924-9EBC-5494170F9A4A}" destId="{D2E96357-8A88-42AF-B352-2393AD95B78B}" srcOrd="0" destOrd="1" presId="urn:microsoft.com/office/officeart/2016/7/layout/HorizontalActionList"/>
    <dgm:cxn modelId="{BDD229E4-EF9E-40CD-B15D-732AC2F87142}" type="presOf" srcId="{E84D1785-2361-48B3-A2DE-0C5F02541F36}" destId="{1E8D9977-3C73-4FC3-8F79-47CF5C0CB953}" srcOrd="0" destOrd="1" presId="urn:microsoft.com/office/officeart/2016/7/layout/HorizontalActionList"/>
    <dgm:cxn modelId="{730732E8-E4C0-43CB-892E-1AC998213291}" srcId="{EA1124E4-3ECB-4BF8-95C7-BBB345CE866D}" destId="{53F540CC-8871-4EA9-8B7C-376BC18A1B0D}" srcOrd="5" destOrd="0" parTransId="{4A8CE3F4-E467-4A61-9906-75D086F60F35}" sibTransId="{7CB74780-AF24-42A4-B2CE-8756875CB7CA}"/>
    <dgm:cxn modelId="{16481CEE-745D-4C3E-8957-3591D2FE9DE6}" srcId="{EA1124E4-3ECB-4BF8-95C7-BBB345CE866D}" destId="{50A9F8F4-F28E-42A6-B743-CF49AE07A45C}" srcOrd="4" destOrd="0" parTransId="{2D212ED4-1D46-43B4-B5F0-3C4BDEF4243C}" sibTransId="{718ED42F-D920-4AB9-B143-259A7E84B9BB}"/>
    <dgm:cxn modelId="{436173F2-E28D-409C-9C3B-67FFC58DA74E}" type="presOf" srcId="{82534B56-0227-461E-A219-13950EC3E1CD}" destId="{5C192819-6BF8-4337-B578-725D1BAA3C43}" srcOrd="0" destOrd="0" presId="urn:microsoft.com/office/officeart/2016/7/layout/HorizontalActionList"/>
    <dgm:cxn modelId="{4CE7C8F8-B222-45E5-A213-DA55FEAF88D8}" srcId="{738D154E-B166-4F28-A94D-A5364F3B27A4}" destId="{82534B56-0227-461E-A219-13950EC3E1CD}" srcOrd="0" destOrd="0" parTransId="{EBAF4722-4BBF-4BCF-8BA2-99AC2F2D3769}" sibTransId="{343BB097-2EC4-4158-9226-74A6BD9D3E0D}"/>
    <dgm:cxn modelId="{95523EFE-D79F-40B1-9D08-E451BE435DD0}" type="presOf" srcId="{90B95E52-7576-4926-AE83-4F2E75896C5E}" destId="{F6E5A0F9-7982-41A3-977E-3BE17DAC6715}" srcOrd="0" destOrd="1" presId="urn:microsoft.com/office/officeart/2016/7/layout/HorizontalActionList"/>
    <dgm:cxn modelId="{A9D7ACB6-D8EE-48B3-B787-B75F7082B157}" type="presParOf" srcId="{0A3B59A4-0F2E-4969-A9D4-AEB4B1519AB4}" destId="{17852DFF-421D-4E01-B8B0-B208F0F855CE}" srcOrd="0" destOrd="0" presId="urn:microsoft.com/office/officeart/2016/7/layout/HorizontalActionList"/>
    <dgm:cxn modelId="{0F3B9E8C-C3B6-4C6A-A361-0DCCFE24B73A}" type="presParOf" srcId="{17852DFF-421D-4E01-B8B0-B208F0F855CE}" destId="{7A33B47E-2AB2-46D6-BC10-F98A7DBAD4C8}" srcOrd="0" destOrd="0" presId="urn:microsoft.com/office/officeart/2016/7/layout/HorizontalActionList"/>
    <dgm:cxn modelId="{32DF613C-5158-4972-8103-92BB04C43F08}" type="presParOf" srcId="{17852DFF-421D-4E01-B8B0-B208F0F855CE}" destId="{5C192819-6BF8-4337-B578-725D1BAA3C43}" srcOrd="1" destOrd="0" presId="urn:microsoft.com/office/officeart/2016/7/layout/HorizontalActionList"/>
    <dgm:cxn modelId="{C8E36D45-BEBE-40C4-A369-0959B57A4D63}" type="presParOf" srcId="{0A3B59A4-0F2E-4969-A9D4-AEB4B1519AB4}" destId="{9EF4A76C-1736-4F7B-855A-090D066008DE}" srcOrd="1" destOrd="0" presId="urn:microsoft.com/office/officeart/2016/7/layout/HorizontalActionList"/>
    <dgm:cxn modelId="{324F5A74-D351-4D23-9523-15913D607612}" type="presParOf" srcId="{0A3B59A4-0F2E-4969-A9D4-AEB4B1519AB4}" destId="{298884BC-C1D9-4117-B7B3-EEB8FB7596A2}" srcOrd="2" destOrd="0" presId="urn:microsoft.com/office/officeart/2016/7/layout/HorizontalActionList"/>
    <dgm:cxn modelId="{9A697368-97D7-41FC-906C-0F697AE9633D}" type="presParOf" srcId="{298884BC-C1D9-4117-B7B3-EEB8FB7596A2}" destId="{01A4CA34-C3F1-48AD-9E33-98D4EE790DD8}" srcOrd="0" destOrd="0" presId="urn:microsoft.com/office/officeart/2016/7/layout/HorizontalActionList"/>
    <dgm:cxn modelId="{E4F55497-000B-483D-8F4A-E3994C0D527B}" type="presParOf" srcId="{298884BC-C1D9-4117-B7B3-EEB8FB7596A2}" destId="{BF8A5692-9E07-4E1F-A61D-B3396E29DD3D}" srcOrd="1" destOrd="0" presId="urn:microsoft.com/office/officeart/2016/7/layout/HorizontalActionList"/>
    <dgm:cxn modelId="{F7BB620D-A90C-4D40-8357-FB69D59BB491}" type="presParOf" srcId="{0A3B59A4-0F2E-4969-A9D4-AEB4B1519AB4}" destId="{FE90D523-E5D4-4F2E-B737-B1657B60206B}" srcOrd="3" destOrd="0" presId="urn:microsoft.com/office/officeart/2016/7/layout/HorizontalActionList"/>
    <dgm:cxn modelId="{DC944498-D527-4BF3-8449-2B211B54DC6F}" type="presParOf" srcId="{0A3B59A4-0F2E-4969-A9D4-AEB4B1519AB4}" destId="{496BD81F-1F1A-46F8-86AF-504DCE9A288D}" srcOrd="4" destOrd="0" presId="urn:microsoft.com/office/officeart/2016/7/layout/HorizontalActionList"/>
    <dgm:cxn modelId="{1554EA03-5A27-4BAF-827A-BDC1C385BF2D}" type="presParOf" srcId="{496BD81F-1F1A-46F8-86AF-504DCE9A288D}" destId="{7B974B53-1790-4F65-96EA-13A07E5224AE}" srcOrd="0" destOrd="0" presId="urn:microsoft.com/office/officeart/2016/7/layout/HorizontalActionList"/>
    <dgm:cxn modelId="{5539CBEE-EE03-4B5D-A26B-C9ACDC51803D}" type="presParOf" srcId="{496BD81F-1F1A-46F8-86AF-504DCE9A288D}" destId="{C079D8F3-8740-4963-937B-6E34F5655989}" srcOrd="1" destOrd="0" presId="urn:microsoft.com/office/officeart/2016/7/layout/HorizontalActionList"/>
    <dgm:cxn modelId="{D7D9DB7F-3CB9-4AE7-A000-C825972E7F50}" type="presParOf" srcId="{0A3B59A4-0F2E-4969-A9D4-AEB4B1519AB4}" destId="{05197B65-8D79-4F98-A20D-2B54386AE644}" srcOrd="5" destOrd="0" presId="urn:microsoft.com/office/officeart/2016/7/layout/HorizontalActionList"/>
    <dgm:cxn modelId="{EE59760F-97CD-48CF-A4F0-8A2AF6A5BCB9}" type="presParOf" srcId="{0A3B59A4-0F2E-4969-A9D4-AEB4B1519AB4}" destId="{BCB8BECE-3716-4BA0-9564-BFF599463A33}" srcOrd="6" destOrd="0" presId="urn:microsoft.com/office/officeart/2016/7/layout/HorizontalActionList"/>
    <dgm:cxn modelId="{5562F7EF-E7C1-4C27-BD2A-B69DD8C94808}" type="presParOf" srcId="{BCB8BECE-3716-4BA0-9564-BFF599463A33}" destId="{29716A87-982F-4FC7-B2AB-3C9D5794311B}" srcOrd="0" destOrd="0" presId="urn:microsoft.com/office/officeart/2016/7/layout/HorizontalActionList"/>
    <dgm:cxn modelId="{A88AA088-899C-478F-AB2D-9D427F451C2B}" type="presParOf" srcId="{BCB8BECE-3716-4BA0-9564-BFF599463A33}" destId="{D2E96357-8A88-42AF-B352-2393AD95B78B}" srcOrd="1" destOrd="0" presId="urn:microsoft.com/office/officeart/2016/7/layout/HorizontalActionList"/>
    <dgm:cxn modelId="{9AF238D0-D4FA-43D8-B351-0E254D10F0A2}" type="presParOf" srcId="{0A3B59A4-0F2E-4969-A9D4-AEB4B1519AB4}" destId="{2C7ECBB6-48D0-4C96-B51D-99A022E44AD5}" srcOrd="7" destOrd="0" presId="urn:microsoft.com/office/officeart/2016/7/layout/HorizontalActionList"/>
    <dgm:cxn modelId="{F009DE62-69DF-48CF-8A18-C4D701761556}" type="presParOf" srcId="{0A3B59A4-0F2E-4969-A9D4-AEB4B1519AB4}" destId="{CDC51B56-31E3-47D1-854D-D23E403C292B}" srcOrd="8" destOrd="0" presId="urn:microsoft.com/office/officeart/2016/7/layout/HorizontalActionList"/>
    <dgm:cxn modelId="{6507D05D-B743-4853-9079-55C3C1F90C52}" type="presParOf" srcId="{CDC51B56-31E3-47D1-854D-D23E403C292B}" destId="{57F0B7F2-112F-49E4-A139-CA5058607C24}" srcOrd="0" destOrd="0" presId="urn:microsoft.com/office/officeart/2016/7/layout/HorizontalActionList"/>
    <dgm:cxn modelId="{9FED0BF0-E144-49AD-885C-6C614B5D6568}" type="presParOf" srcId="{CDC51B56-31E3-47D1-854D-D23E403C292B}" destId="{1E8D9977-3C73-4FC3-8F79-47CF5C0CB953}" srcOrd="1" destOrd="0" presId="urn:microsoft.com/office/officeart/2016/7/layout/HorizontalActionList"/>
    <dgm:cxn modelId="{CFCCCEF6-2B10-400F-9678-095E1BD182A7}" type="presParOf" srcId="{0A3B59A4-0F2E-4969-A9D4-AEB4B1519AB4}" destId="{4DF3523B-D0F4-42F1-BC6C-DA19BCF077C2}" srcOrd="9" destOrd="0" presId="urn:microsoft.com/office/officeart/2016/7/layout/HorizontalActionList"/>
    <dgm:cxn modelId="{E410534B-956E-483E-B848-F1FD002F565D}" type="presParOf" srcId="{0A3B59A4-0F2E-4969-A9D4-AEB4B1519AB4}" destId="{37ED96B3-9165-47D5-B7D3-4D0FD2431667}" srcOrd="10" destOrd="0" presId="urn:microsoft.com/office/officeart/2016/7/layout/HorizontalActionList"/>
    <dgm:cxn modelId="{249F2C7D-FDCA-4C62-B5DC-7B91C8388D23}" type="presParOf" srcId="{37ED96B3-9165-47D5-B7D3-4D0FD2431667}" destId="{E34625BD-45F7-4240-B75B-D3215B6F0CFD}" srcOrd="0" destOrd="0" presId="urn:microsoft.com/office/officeart/2016/7/layout/HorizontalActionList"/>
    <dgm:cxn modelId="{DAEAAB69-EE20-4D80-B5E3-5D3DB2A98E45}" type="presParOf" srcId="{37ED96B3-9165-47D5-B7D3-4D0FD2431667}" destId="{F6E5A0F9-7982-41A3-977E-3BE17DAC671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20875-A153-492B-8A31-36E7B3CB04F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37365E-6E6D-4CF8-AB4F-90DAFA45F8B9}">
      <dgm:prSet/>
      <dgm:spPr/>
      <dgm:t>
        <a:bodyPr/>
        <a:lstStyle/>
        <a:p>
          <a:r>
            <a:rPr lang="en-US"/>
            <a:t>R-Squared is a lot higher for taste on the regression analysis than appearance, aroma and palate combined</a:t>
          </a:r>
        </a:p>
      </dgm:t>
    </dgm:pt>
    <dgm:pt modelId="{48D9F47C-BB3F-4800-A739-BA00FF316EC1}" type="parTrans" cxnId="{9D906115-64FC-423C-9710-A67B61A062F2}">
      <dgm:prSet/>
      <dgm:spPr/>
      <dgm:t>
        <a:bodyPr/>
        <a:lstStyle/>
        <a:p>
          <a:endParaRPr lang="en-US"/>
        </a:p>
      </dgm:t>
    </dgm:pt>
    <dgm:pt modelId="{1F65249A-2029-4889-B4C2-1A6729548210}" type="sibTrans" cxnId="{9D906115-64FC-423C-9710-A67B61A062F2}">
      <dgm:prSet/>
      <dgm:spPr/>
      <dgm:t>
        <a:bodyPr/>
        <a:lstStyle/>
        <a:p>
          <a:endParaRPr lang="en-US"/>
        </a:p>
      </dgm:t>
    </dgm:pt>
    <dgm:pt modelId="{78473A10-41D6-47BB-8946-AD929AD7A825}">
      <dgm:prSet/>
      <dgm:spPr/>
      <dgm:t>
        <a:bodyPr/>
        <a:lstStyle/>
        <a:p>
          <a:r>
            <a:rPr lang="en-US"/>
            <a:t>Adjusted R-squared matches R-squared in both results</a:t>
          </a:r>
        </a:p>
      </dgm:t>
    </dgm:pt>
    <dgm:pt modelId="{D49E75EA-2410-44BE-97ED-421C22EDEC15}" type="parTrans" cxnId="{B85E6371-A093-45E6-87C2-CEAFA5907C25}">
      <dgm:prSet/>
      <dgm:spPr/>
      <dgm:t>
        <a:bodyPr/>
        <a:lstStyle/>
        <a:p>
          <a:endParaRPr lang="en-US"/>
        </a:p>
      </dgm:t>
    </dgm:pt>
    <dgm:pt modelId="{CC4036CB-ABAC-4FF2-A20D-4CDEC9EF156B}" type="sibTrans" cxnId="{B85E6371-A093-45E6-87C2-CEAFA5907C25}">
      <dgm:prSet/>
      <dgm:spPr/>
      <dgm:t>
        <a:bodyPr/>
        <a:lstStyle/>
        <a:p>
          <a:endParaRPr lang="en-US"/>
        </a:p>
      </dgm:t>
    </dgm:pt>
    <dgm:pt modelId="{BEBE069C-608B-4303-96EE-FF3A0E061012}">
      <dgm:prSet/>
      <dgm:spPr/>
      <dgm:t>
        <a:bodyPr/>
        <a:lstStyle/>
        <a:p>
          <a:r>
            <a:rPr lang="en-US"/>
            <a:t>The coefficient is highest for taste</a:t>
          </a:r>
        </a:p>
      </dgm:t>
    </dgm:pt>
    <dgm:pt modelId="{F7E96986-2132-4A01-B042-8E8E80DAC221}" type="parTrans" cxnId="{4F5A0B53-53DA-4188-9B1A-9E4B72F0F9CB}">
      <dgm:prSet/>
      <dgm:spPr/>
      <dgm:t>
        <a:bodyPr/>
        <a:lstStyle/>
        <a:p>
          <a:endParaRPr lang="en-US"/>
        </a:p>
      </dgm:t>
    </dgm:pt>
    <dgm:pt modelId="{19AA4760-02C7-4F30-9F4F-C5C4DA730B7A}" type="sibTrans" cxnId="{4F5A0B53-53DA-4188-9B1A-9E4B72F0F9CB}">
      <dgm:prSet/>
      <dgm:spPr/>
      <dgm:t>
        <a:bodyPr/>
        <a:lstStyle/>
        <a:p>
          <a:endParaRPr lang="en-US"/>
        </a:p>
      </dgm:t>
    </dgm:pt>
    <dgm:pt modelId="{958EF273-E64D-496F-9E0F-BFA652A47BB3}" type="pres">
      <dgm:prSet presAssocID="{09D20875-A153-492B-8A31-36E7B3CB04F1}" presName="linear" presStyleCnt="0">
        <dgm:presLayoutVars>
          <dgm:animLvl val="lvl"/>
          <dgm:resizeHandles val="exact"/>
        </dgm:presLayoutVars>
      </dgm:prSet>
      <dgm:spPr/>
    </dgm:pt>
    <dgm:pt modelId="{8AAB5F5A-EC8F-4117-B3A8-1A3B630839AC}" type="pres">
      <dgm:prSet presAssocID="{D437365E-6E6D-4CF8-AB4F-90DAFA45F8B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CF9784-080F-44B9-A6AE-08C30A62B577}" type="pres">
      <dgm:prSet presAssocID="{1F65249A-2029-4889-B4C2-1A6729548210}" presName="spacer" presStyleCnt="0"/>
      <dgm:spPr/>
    </dgm:pt>
    <dgm:pt modelId="{05417C8F-D745-469D-B3F9-6F2F26ED0C81}" type="pres">
      <dgm:prSet presAssocID="{78473A10-41D6-47BB-8946-AD929AD7A8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65B7AE5-BCEB-43AA-BF4A-C693552577BD}" type="pres">
      <dgm:prSet presAssocID="{CC4036CB-ABAC-4FF2-A20D-4CDEC9EF156B}" presName="spacer" presStyleCnt="0"/>
      <dgm:spPr/>
    </dgm:pt>
    <dgm:pt modelId="{AC6D805E-F74E-4F47-9422-DCCE7F9EAB95}" type="pres">
      <dgm:prSet presAssocID="{BEBE069C-608B-4303-96EE-FF3A0E06101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3C300B-83FD-4094-99DE-5D4FCACFEEAF}" type="presOf" srcId="{78473A10-41D6-47BB-8946-AD929AD7A825}" destId="{05417C8F-D745-469D-B3F9-6F2F26ED0C81}" srcOrd="0" destOrd="0" presId="urn:microsoft.com/office/officeart/2005/8/layout/vList2"/>
    <dgm:cxn modelId="{9D906115-64FC-423C-9710-A67B61A062F2}" srcId="{09D20875-A153-492B-8A31-36E7B3CB04F1}" destId="{D437365E-6E6D-4CF8-AB4F-90DAFA45F8B9}" srcOrd="0" destOrd="0" parTransId="{48D9F47C-BB3F-4800-A739-BA00FF316EC1}" sibTransId="{1F65249A-2029-4889-B4C2-1A6729548210}"/>
    <dgm:cxn modelId="{B5D5B524-D34B-4232-8FE8-00A986522EB8}" type="presOf" srcId="{09D20875-A153-492B-8A31-36E7B3CB04F1}" destId="{958EF273-E64D-496F-9E0F-BFA652A47BB3}" srcOrd="0" destOrd="0" presId="urn:microsoft.com/office/officeart/2005/8/layout/vList2"/>
    <dgm:cxn modelId="{240B7432-9BCF-4E85-8C77-C08F0458250D}" type="presOf" srcId="{D437365E-6E6D-4CF8-AB4F-90DAFA45F8B9}" destId="{8AAB5F5A-EC8F-4117-B3A8-1A3B630839AC}" srcOrd="0" destOrd="0" presId="urn:microsoft.com/office/officeart/2005/8/layout/vList2"/>
    <dgm:cxn modelId="{B85E6371-A093-45E6-87C2-CEAFA5907C25}" srcId="{09D20875-A153-492B-8A31-36E7B3CB04F1}" destId="{78473A10-41D6-47BB-8946-AD929AD7A825}" srcOrd="1" destOrd="0" parTransId="{D49E75EA-2410-44BE-97ED-421C22EDEC15}" sibTransId="{CC4036CB-ABAC-4FF2-A20D-4CDEC9EF156B}"/>
    <dgm:cxn modelId="{4F5A0B53-53DA-4188-9B1A-9E4B72F0F9CB}" srcId="{09D20875-A153-492B-8A31-36E7B3CB04F1}" destId="{BEBE069C-608B-4303-96EE-FF3A0E061012}" srcOrd="2" destOrd="0" parTransId="{F7E96986-2132-4A01-B042-8E8E80DAC221}" sibTransId="{19AA4760-02C7-4F30-9F4F-C5C4DA730B7A}"/>
    <dgm:cxn modelId="{4BA61554-E637-4BE7-B090-843A9A71DB57}" type="presOf" srcId="{BEBE069C-608B-4303-96EE-FF3A0E061012}" destId="{AC6D805E-F74E-4F47-9422-DCCE7F9EAB95}" srcOrd="0" destOrd="0" presId="urn:microsoft.com/office/officeart/2005/8/layout/vList2"/>
    <dgm:cxn modelId="{2DB0D450-8AA6-46A6-8AD4-C362BF6AD37E}" type="presParOf" srcId="{958EF273-E64D-496F-9E0F-BFA652A47BB3}" destId="{8AAB5F5A-EC8F-4117-B3A8-1A3B630839AC}" srcOrd="0" destOrd="0" presId="urn:microsoft.com/office/officeart/2005/8/layout/vList2"/>
    <dgm:cxn modelId="{8B3C0AD0-8E14-4FD1-8E94-1A867CD76894}" type="presParOf" srcId="{958EF273-E64D-496F-9E0F-BFA652A47BB3}" destId="{A7CF9784-080F-44B9-A6AE-08C30A62B577}" srcOrd="1" destOrd="0" presId="urn:microsoft.com/office/officeart/2005/8/layout/vList2"/>
    <dgm:cxn modelId="{91CC6087-158F-4F4B-89CF-0B504DF35E77}" type="presParOf" srcId="{958EF273-E64D-496F-9E0F-BFA652A47BB3}" destId="{05417C8F-D745-469D-B3F9-6F2F26ED0C81}" srcOrd="2" destOrd="0" presId="urn:microsoft.com/office/officeart/2005/8/layout/vList2"/>
    <dgm:cxn modelId="{FD03191C-FA1A-4867-961F-2B8CE4AC68D6}" type="presParOf" srcId="{958EF273-E64D-496F-9E0F-BFA652A47BB3}" destId="{265B7AE5-BCEB-43AA-BF4A-C693552577BD}" srcOrd="3" destOrd="0" presId="urn:microsoft.com/office/officeart/2005/8/layout/vList2"/>
    <dgm:cxn modelId="{1496865D-55ED-41F0-850E-A4F58A68576A}" type="presParOf" srcId="{958EF273-E64D-496F-9E0F-BFA652A47BB3}" destId="{AC6D805E-F74E-4F47-9422-DCCE7F9EAB9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3B47E-2AB2-46D6-BC10-F98A7DBAD4C8}">
      <dsp:nvSpPr>
        <dsp:cNvPr id="0" name=""/>
        <dsp:cNvSpPr/>
      </dsp:nvSpPr>
      <dsp:spPr>
        <a:xfrm>
          <a:off x="13684" y="759487"/>
          <a:ext cx="1785794" cy="5357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Overall</a:t>
          </a:r>
          <a:endParaRPr lang="en-US" sz="1800" kern="1200"/>
        </a:p>
      </dsp:txBody>
      <dsp:txXfrm>
        <a:off x="13684" y="759487"/>
        <a:ext cx="1785794" cy="535738"/>
      </dsp:txXfrm>
    </dsp:sp>
    <dsp:sp modelId="{5C192819-6BF8-4337-B578-725D1BAA3C43}">
      <dsp:nvSpPr>
        <dsp:cNvPr id="0" name=""/>
        <dsp:cNvSpPr/>
      </dsp:nvSpPr>
      <dsp:spPr>
        <a:xfrm>
          <a:off x="13684" y="1295225"/>
          <a:ext cx="1785794" cy="17427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Mean: 3.83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4.0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0.5 </a:t>
          </a:r>
          <a:endParaRPr lang="en-US" sz="1400" kern="1200"/>
        </a:p>
      </dsp:txBody>
      <dsp:txXfrm>
        <a:off x="13684" y="1295225"/>
        <a:ext cx="1785794" cy="1742724"/>
      </dsp:txXfrm>
    </dsp:sp>
    <dsp:sp modelId="{01A4CA34-C3F1-48AD-9E33-98D4EE790DD8}">
      <dsp:nvSpPr>
        <dsp:cNvPr id="0" name=""/>
        <dsp:cNvSpPr/>
      </dsp:nvSpPr>
      <dsp:spPr>
        <a:xfrm>
          <a:off x="1907373" y="759487"/>
          <a:ext cx="1785794" cy="535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Aroma</a:t>
          </a:r>
        </a:p>
      </dsp:txBody>
      <dsp:txXfrm>
        <a:off x="1907373" y="759487"/>
        <a:ext cx="1785794" cy="535738"/>
      </dsp:txXfrm>
    </dsp:sp>
    <dsp:sp modelId="{BF8A5692-9E07-4E1F-A61D-B3396E29DD3D}">
      <dsp:nvSpPr>
        <dsp:cNvPr id="0" name=""/>
        <dsp:cNvSpPr/>
      </dsp:nvSpPr>
      <dsp:spPr>
        <a:xfrm>
          <a:off x="1907373" y="1295225"/>
          <a:ext cx="1785794" cy="17427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Mean: 3.76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4.0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0.46</a:t>
          </a:r>
          <a:endParaRPr lang="en-US" sz="1400" kern="1200"/>
        </a:p>
      </dsp:txBody>
      <dsp:txXfrm>
        <a:off x="1907373" y="1295225"/>
        <a:ext cx="1785794" cy="1742724"/>
      </dsp:txXfrm>
    </dsp:sp>
    <dsp:sp modelId="{7B974B53-1790-4F65-96EA-13A07E5224AE}">
      <dsp:nvSpPr>
        <dsp:cNvPr id="0" name=""/>
        <dsp:cNvSpPr/>
      </dsp:nvSpPr>
      <dsp:spPr>
        <a:xfrm>
          <a:off x="3801062" y="759487"/>
          <a:ext cx="1785794" cy="5357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Appearance</a:t>
          </a:r>
          <a:endParaRPr lang="en-US" sz="1800" kern="1200"/>
        </a:p>
      </dsp:txBody>
      <dsp:txXfrm>
        <a:off x="3801062" y="759487"/>
        <a:ext cx="1785794" cy="535738"/>
      </dsp:txXfrm>
    </dsp:sp>
    <dsp:sp modelId="{C079D8F3-8740-4963-937B-6E34F5655989}">
      <dsp:nvSpPr>
        <dsp:cNvPr id="0" name=""/>
        <dsp:cNvSpPr/>
      </dsp:nvSpPr>
      <dsp:spPr>
        <a:xfrm>
          <a:off x="3801062" y="1295225"/>
          <a:ext cx="1785794" cy="17427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Mean: 3.86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4.0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0.36</a:t>
          </a:r>
          <a:endParaRPr lang="en-US" sz="1400" kern="1200"/>
        </a:p>
      </dsp:txBody>
      <dsp:txXfrm>
        <a:off x="3801062" y="1295225"/>
        <a:ext cx="1785794" cy="1742724"/>
      </dsp:txXfrm>
    </dsp:sp>
    <dsp:sp modelId="{29716A87-982F-4FC7-B2AB-3C9D5794311B}">
      <dsp:nvSpPr>
        <dsp:cNvPr id="0" name=""/>
        <dsp:cNvSpPr/>
      </dsp:nvSpPr>
      <dsp:spPr>
        <a:xfrm>
          <a:off x="5694751" y="759487"/>
          <a:ext cx="1785794" cy="535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Palate</a:t>
          </a:r>
        </a:p>
      </dsp:txBody>
      <dsp:txXfrm>
        <a:off x="5694751" y="759487"/>
        <a:ext cx="1785794" cy="535738"/>
      </dsp:txXfrm>
    </dsp:sp>
    <dsp:sp modelId="{D2E96357-8A88-42AF-B352-2393AD95B78B}">
      <dsp:nvSpPr>
        <dsp:cNvPr id="0" name=""/>
        <dsp:cNvSpPr/>
      </dsp:nvSpPr>
      <dsp:spPr>
        <a:xfrm>
          <a:off x="5694751" y="1295225"/>
          <a:ext cx="1785794" cy="17427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Mean: 3.76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4.0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0.44</a:t>
          </a:r>
          <a:endParaRPr lang="en-US" sz="1400" kern="1200"/>
        </a:p>
      </dsp:txBody>
      <dsp:txXfrm>
        <a:off x="5694751" y="1295225"/>
        <a:ext cx="1785794" cy="1742724"/>
      </dsp:txXfrm>
    </dsp:sp>
    <dsp:sp modelId="{57F0B7F2-112F-49E4-A139-CA5058607C24}">
      <dsp:nvSpPr>
        <dsp:cNvPr id="0" name=""/>
        <dsp:cNvSpPr/>
      </dsp:nvSpPr>
      <dsp:spPr>
        <a:xfrm>
          <a:off x="7588440" y="759487"/>
          <a:ext cx="1785794" cy="5357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Taste</a:t>
          </a:r>
          <a:endParaRPr lang="en-US" sz="1800" kern="1200"/>
        </a:p>
      </dsp:txBody>
      <dsp:txXfrm>
        <a:off x="7588440" y="759487"/>
        <a:ext cx="1785794" cy="535738"/>
      </dsp:txXfrm>
    </dsp:sp>
    <dsp:sp modelId="{1E8D9977-3C73-4FC3-8F79-47CF5C0CB953}">
      <dsp:nvSpPr>
        <dsp:cNvPr id="0" name=""/>
        <dsp:cNvSpPr/>
      </dsp:nvSpPr>
      <dsp:spPr>
        <a:xfrm>
          <a:off x="7588440" y="1295225"/>
          <a:ext cx="1785794" cy="1742724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Mean: 3.76 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4.0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0.44</a:t>
          </a:r>
          <a:endParaRPr lang="en-US" sz="1400" kern="1200"/>
        </a:p>
      </dsp:txBody>
      <dsp:txXfrm>
        <a:off x="7588440" y="1295225"/>
        <a:ext cx="1785794" cy="1742724"/>
      </dsp:txXfrm>
    </dsp:sp>
    <dsp:sp modelId="{E34625BD-45F7-4240-B75B-D3215B6F0CFD}">
      <dsp:nvSpPr>
        <dsp:cNvPr id="0" name=""/>
        <dsp:cNvSpPr/>
      </dsp:nvSpPr>
      <dsp:spPr>
        <a:xfrm>
          <a:off x="9482128" y="759487"/>
          <a:ext cx="1785794" cy="5357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117" tIns="141117" rIns="141117" bIns="14111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ABV</a:t>
          </a:r>
        </a:p>
      </dsp:txBody>
      <dsp:txXfrm>
        <a:off x="9482128" y="759487"/>
        <a:ext cx="1785794" cy="535738"/>
      </dsp:txXfrm>
    </dsp:sp>
    <dsp:sp modelId="{F6E5A0F9-7982-41A3-977E-3BE17DAC6715}">
      <dsp:nvSpPr>
        <dsp:cNvPr id="0" name=""/>
        <dsp:cNvSpPr/>
      </dsp:nvSpPr>
      <dsp:spPr>
        <a:xfrm>
          <a:off x="9482128" y="1295225"/>
          <a:ext cx="1785794" cy="17427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397" tIns="176397" rIns="176397" bIns="17639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Mean: 7.07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Mode: 5.0 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Spread: 5.15</a:t>
          </a:r>
          <a:endParaRPr lang="en-US" sz="1400" kern="1200"/>
        </a:p>
      </dsp:txBody>
      <dsp:txXfrm>
        <a:off x="9482128" y="1295225"/>
        <a:ext cx="1785794" cy="1742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B5F5A-EC8F-4117-B3A8-1A3B630839AC}">
      <dsp:nvSpPr>
        <dsp:cNvPr id="0" name=""/>
        <dsp:cNvSpPr/>
      </dsp:nvSpPr>
      <dsp:spPr>
        <a:xfrm>
          <a:off x="0" y="178672"/>
          <a:ext cx="5668310" cy="12647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R-Squared is a lot higher for taste on the regression analysis than appearance, aroma and palate combined</a:t>
          </a:r>
        </a:p>
      </dsp:txBody>
      <dsp:txXfrm>
        <a:off x="61741" y="240413"/>
        <a:ext cx="5544828" cy="1141288"/>
      </dsp:txXfrm>
    </dsp:sp>
    <dsp:sp modelId="{05417C8F-D745-469D-B3F9-6F2F26ED0C81}">
      <dsp:nvSpPr>
        <dsp:cNvPr id="0" name=""/>
        <dsp:cNvSpPr/>
      </dsp:nvSpPr>
      <dsp:spPr>
        <a:xfrm>
          <a:off x="0" y="1509683"/>
          <a:ext cx="5668310" cy="1264770"/>
        </a:xfrm>
        <a:prstGeom prst="roundRect">
          <a:avLst/>
        </a:prstGeom>
        <a:solidFill>
          <a:schemeClr val="accent5">
            <a:hueOff val="460881"/>
            <a:satOff val="-8998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Adjusted R-squared matches R-squared in both results</a:t>
          </a:r>
        </a:p>
      </dsp:txBody>
      <dsp:txXfrm>
        <a:off x="61741" y="1571424"/>
        <a:ext cx="5544828" cy="1141288"/>
      </dsp:txXfrm>
    </dsp:sp>
    <dsp:sp modelId="{AC6D805E-F74E-4F47-9422-DCCE7F9EAB95}">
      <dsp:nvSpPr>
        <dsp:cNvPr id="0" name=""/>
        <dsp:cNvSpPr/>
      </dsp:nvSpPr>
      <dsp:spPr>
        <a:xfrm>
          <a:off x="0" y="2840693"/>
          <a:ext cx="5668310" cy="1264770"/>
        </a:xfrm>
        <a:prstGeom prst="round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coefficient is highest for taste</a:t>
          </a:r>
        </a:p>
      </dsp:txBody>
      <dsp:txXfrm>
        <a:off x="61741" y="2902434"/>
        <a:ext cx="5544828" cy="1141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doume/beerreview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Beer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453062"/>
            <a:ext cx="4775075" cy="756987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tx1"/>
                </a:solidFill>
              </a:rPr>
              <a:t>A Data Exploration and Analysis Project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Laura Hoffmann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4846694-E66F-4A5B-AEF0-366AAB47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200" y="481049"/>
            <a:ext cx="4078273" cy="33235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0B685E-5162-4E10-98F2-9511FD9E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4216139"/>
            <a:ext cx="12192000" cy="264186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249" y="4380353"/>
            <a:ext cx="11859768" cy="231343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4570D-B364-42D1-B38C-EB51A6C3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495893"/>
            <a:ext cx="4260475" cy="1923571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CDFs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881334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CC7076-AE28-49AA-8D9D-156F9106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" y="434715"/>
            <a:ext cx="4060544" cy="332354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8BC02B7-C376-4370-B84C-654D3A17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109" y="481049"/>
            <a:ext cx="4103660" cy="3300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A18A91-1523-4443-9F80-ADD7E5F61B5B}"/>
              </a:ext>
            </a:extLst>
          </p:cNvPr>
          <p:cNvSpPr txBox="1"/>
          <p:nvPr/>
        </p:nvSpPr>
        <p:spPr>
          <a:xfrm>
            <a:off x="6164036" y="4859365"/>
            <a:ext cx="5594721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Overall: 4.5 rating is about at the 90th percentile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Taste: 4.5 rating is about the 95th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ABV: 10% is at the 80th percentile, 20% ABV is at the 99th percentile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21">
            <a:extLst>
              <a:ext uri="{FF2B5EF4-FFF2-40B4-BE49-F238E27FC236}">
                <a16:creationId xmlns:a16="http://schemas.microsoft.com/office/drawing/2014/main" id="{9891C27D-8C9D-415C-A639-23D76B7B1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E8F4C0D6-B7E0-42D0-A57F-6781017A2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5B4D6D08-A7F1-4445-BA2E-E449562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3A7C1A41-D915-4D26-8D5E-C01B2716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A50B663E-F671-4504-99A8-455955469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51" name="Rectangle 31">
            <a:extLst>
              <a:ext uri="{FF2B5EF4-FFF2-40B4-BE49-F238E27FC236}">
                <a16:creationId xmlns:a16="http://schemas.microsoft.com/office/drawing/2014/main" id="{2EF89585-ECD6-4B38-96B1-AD41A1BD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33">
            <a:extLst>
              <a:ext uri="{FF2B5EF4-FFF2-40B4-BE49-F238E27FC236}">
                <a16:creationId xmlns:a16="http://schemas.microsoft.com/office/drawing/2014/main" id="{1B6FCD50-3FE8-4AB2-B746-2CC0EA9D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35">
            <a:extLst>
              <a:ext uri="{FF2B5EF4-FFF2-40B4-BE49-F238E27FC236}">
                <a16:creationId xmlns:a16="http://schemas.microsoft.com/office/drawing/2014/main" id="{B3E90108-E441-4AF0-A059-613D076C7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7">
            <a:extLst>
              <a:ext uri="{FF2B5EF4-FFF2-40B4-BE49-F238E27FC236}">
                <a16:creationId xmlns:a16="http://schemas.microsoft.com/office/drawing/2014/main" id="{0B422045-789A-442D-9E39-6FC4EC45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B9EB30-20BB-4781-8FEA-A1A5B182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" r="4383" b="3194"/>
          <a:stretch/>
        </p:blipFill>
        <p:spPr>
          <a:xfrm>
            <a:off x="853235" y="1366210"/>
            <a:ext cx="6342323" cy="45367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F4C63FE-9526-4F8E-BCFD-954D2EF94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5B22-13FA-45BD-A3D4-8236C090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182454"/>
            <a:ext cx="3238829" cy="3480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Analytical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9FD7-528F-413A-9A44-EB192292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024" y="3895725"/>
            <a:ext cx="3238829" cy="23092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Normal distribution, CDF of ABVs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400" spc="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Follows the normal curve relatively closely, except small discrepancies around 5% ABV and 10% ABV where there are less entries with those values than expected.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EE9A8C-382B-4C08-830E-FCE6AF11A178}"/>
              </a:ext>
            </a:extLst>
          </p:cNvPr>
          <p:cNvCxnSpPr>
            <a:cxnSpLocks/>
          </p:cNvCxnSpPr>
          <p:nvPr/>
        </p:nvCxnSpPr>
        <p:spPr>
          <a:xfrm>
            <a:off x="8950549" y="4362450"/>
            <a:ext cx="2431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69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1180-C4CB-4C84-AA18-BBBB8812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903054"/>
            <a:ext cx="4602152" cy="939074"/>
          </a:xfrm>
        </p:spPr>
        <p:txBody>
          <a:bodyPr>
            <a:normAutofit/>
          </a:bodyPr>
          <a:lstStyle/>
          <a:p>
            <a:r>
              <a:rPr lang="en-US" sz="3200" dirty="0"/>
              <a:t>Scatter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C250A-28BC-4C78-ADF2-472BE29BC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2" b="2140"/>
          <a:stretch/>
        </p:blipFill>
        <p:spPr>
          <a:xfrm>
            <a:off x="6632549" y="547758"/>
            <a:ext cx="5021747" cy="3485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1E5AC-B590-471E-A91D-6EAA64725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718231"/>
            <a:ext cx="4602152" cy="1463315"/>
          </a:xfrm>
        </p:spPr>
        <p:txBody>
          <a:bodyPr>
            <a:normAutofit/>
          </a:bodyPr>
          <a:lstStyle/>
          <a:p>
            <a:r>
              <a:rPr lang="en-US" dirty="0"/>
              <a:t>Highly positive relationship between Taste and Overall Reviews</a:t>
            </a:r>
          </a:p>
          <a:p>
            <a:r>
              <a:rPr lang="en-US" dirty="0"/>
              <a:t>Very little correlation between ABV and Overall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1C190-7035-41F5-994E-95FDF994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" y="1280114"/>
            <a:ext cx="6179081" cy="42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0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582A5-7CBC-4EEC-8E33-DFF2B61F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Autofit/>
          </a:bodyPr>
          <a:lstStyle/>
          <a:p>
            <a:r>
              <a:rPr lang="en-US" sz="2500" dirty="0"/>
              <a:t>Hypothesis Test (Testing a Correlation)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B286-9465-45D8-B9C9-990D3BD0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2246551"/>
            <a:ext cx="2565518" cy="3854197"/>
          </a:xfrm>
        </p:spPr>
        <p:txBody>
          <a:bodyPr>
            <a:normAutofit/>
          </a:bodyPr>
          <a:lstStyle/>
          <a:p>
            <a:r>
              <a:rPr 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/>
              </a:rPr>
              <a:t>The actual correlation is around .7</a:t>
            </a:r>
          </a:p>
          <a:p>
            <a:pPr lvl="1"/>
            <a:r>
              <a:rPr 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"/>
              </a:rPr>
              <a:t>Taste review and overall review are closely correlated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The p-value is 0 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After 1000 iterations the maximum simulated correlation is .003</a:t>
            </a:r>
            <a:endParaRPr lang="en-US" sz="16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E6700-135C-4A6B-94A3-B418823B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80" y="625753"/>
            <a:ext cx="6195020" cy="56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9E9B7-2817-4474-86F5-621227C9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>
                <a:solidFill>
                  <a:schemeClr val="bg1"/>
                </a:solidFill>
              </a:rPr>
              <a:t>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466CE-1D4D-468D-95CA-6FAD6834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708186"/>
            <a:ext cx="3495675" cy="9922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spc="80" dirty="0">
                <a:solidFill>
                  <a:schemeClr val="bg1"/>
                </a:solidFill>
              </a:rPr>
              <a:t>Overall Review ~ Taste Review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84817-FE09-4160-B483-ED48C00A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" t="1679" r="2229" b="1522"/>
          <a:stretch/>
        </p:blipFill>
        <p:spPr>
          <a:xfrm>
            <a:off x="5783607" y="645106"/>
            <a:ext cx="5328164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79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9E9B7-2817-4474-86F5-621227C9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>
                <a:solidFill>
                  <a:schemeClr val="bg1"/>
                </a:solidFill>
              </a:rPr>
              <a:t>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466CE-1D4D-468D-95CA-6FAD6834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49" y="4557950"/>
            <a:ext cx="3708924" cy="90587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>
                <a:solidFill>
                  <a:schemeClr val="bg1"/>
                </a:solidFill>
              </a:rPr>
              <a:t>Overall Review ~ Appearance Review + Aroma Review + Palate Review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EFC9AC-19C8-4DCA-917E-D0777557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13" y="367351"/>
            <a:ext cx="5204348" cy="61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A7A821B9-0CFF-4B38-BBA6-D630BD3A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EECF-3EA5-42A1-A265-91956DB8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Regression Analysis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C16394E5-E242-48C2-9BFF-BDCB27E4F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4E8EFCA7-18D5-4FA9-867D-37442989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3182AD-CBBA-42F2-964B-8C864468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A45BCD3-896A-44FA-BF16-5C7B0F266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559663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56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7FA9-CA3E-4BE4-A8FD-FE2E0D9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90E86-ADB6-4338-9D65-D32FE2B2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1325880"/>
          </a:xfrm>
        </p:spPr>
        <p:txBody>
          <a:bodyPr>
            <a:normAutofit/>
          </a:bodyPr>
          <a:lstStyle/>
          <a:p>
            <a:r>
              <a:rPr lang="en-US" sz="2400" dirty="0"/>
              <a:t>What factors go into beer reviews? </a:t>
            </a:r>
          </a:p>
          <a:p>
            <a:r>
              <a:rPr lang="en-US" sz="2400" dirty="0"/>
              <a:t>Which factors have the largest effect on the overall reviews?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DC4A02-CA74-4B48-BB22-F4D1BA4C4102}"/>
              </a:ext>
            </a:extLst>
          </p:cNvPr>
          <p:cNvSpPr txBox="1">
            <a:spLocks/>
          </p:cNvSpPr>
          <p:nvPr/>
        </p:nvSpPr>
        <p:spPr>
          <a:xfrm>
            <a:off x="1066800" y="334515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The  Hypothesis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C8BFC-098B-46F2-940B-6FC194855523}"/>
              </a:ext>
            </a:extLst>
          </p:cNvPr>
          <p:cNvSpPr txBox="1">
            <a:spLocks/>
          </p:cNvSpPr>
          <p:nvPr/>
        </p:nvSpPr>
        <p:spPr>
          <a:xfrm>
            <a:off x="1066800" y="4617668"/>
            <a:ext cx="10058400" cy="132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 believe that taste will have the largest impact on the overall review.</a:t>
            </a:r>
          </a:p>
        </p:txBody>
      </p:sp>
    </p:spTree>
    <p:extLst>
      <p:ext uri="{BB962C8B-B14F-4D97-AF65-F5344CB8AC3E}">
        <p14:creationId xmlns:p14="http://schemas.microsoft.com/office/powerpoint/2010/main" val="93199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13A3-54B6-4CAD-AAC1-239D0F7A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4400" dirty="0"/>
              <a:t>The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8859-7E01-498D-AC4C-22FCEE9C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420706"/>
            <a:ext cx="5514758" cy="401658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Beer Reviews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Review (Integer, 1-5)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Aroma Review (Integer, 1-5)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Appearance Review (Integer, 1-5)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Palate Review (Integer, 1-5)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Taste Review (Integer, 1-5)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ABV (Float, Percentage 0-100)</a:t>
            </a:r>
          </a:p>
          <a:p>
            <a:pPr lvl="2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Beer Style (String, Categorical)</a:t>
            </a:r>
          </a:p>
        </p:txBody>
      </p:sp>
    </p:spTree>
    <p:extLst>
      <p:ext uri="{BB962C8B-B14F-4D97-AF65-F5344CB8AC3E}">
        <p14:creationId xmlns:p14="http://schemas.microsoft.com/office/powerpoint/2010/main" val="286892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42F3-53BB-43DF-932E-66E20122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Histograms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49AE4-B527-4E0A-9282-0A332D69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988803"/>
            <a:ext cx="5672455" cy="4178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18D87-D4B2-4307-8819-E7A8D4AEE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" r="1786"/>
          <a:stretch/>
        </p:blipFill>
        <p:spPr>
          <a:xfrm>
            <a:off x="6116320" y="1988803"/>
            <a:ext cx="5672455" cy="4178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F62B9-1D0B-44EE-B57D-DADD1B68356D}"/>
              </a:ext>
            </a:extLst>
          </p:cNvPr>
          <p:cNvSpPr txBox="1"/>
          <p:nvPr/>
        </p:nvSpPr>
        <p:spPr>
          <a:xfrm>
            <a:off x="4866640" y="1619471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is skewed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7A5BB2-3C79-40E4-B331-AD37E976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280160"/>
            <a:ext cx="5672454" cy="4467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C36D0C-C1E5-4ED0-BD05-0B61ED3F8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" r="3333" b="2212"/>
          <a:stretch/>
        </p:blipFill>
        <p:spPr>
          <a:xfrm>
            <a:off x="6116323" y="1280159"/>
            <a:ext cx="5672454" cy="446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BD37F-3FA7-491B-B5CD-BEB09A5DB35C}"/>
              </a:ext>
            </a:extLst>
          </p:cNvPr>
          <p:cNvSpPr txBox="1"/>
          <p:nvPr/>
        </p:nvSpPr>
        <p:spPr>
          <a:xfrm>
            <a:off x="4846320" y="813527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skewed left</a:t>
            </a:r>
          </a:p>
        </p:txBody>
      </p:sp>
    </p:spTree>
    <p:extLst>
      <p:ext uri="{BB962C8B-B14F-4D97-AF65-F5344CB8AC3E}">
        <p14:creationId xmlns:p14="http://schemas.microsoft.com/office/powerpoint/2010/main" val="55658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29DE7-E7DB-4B3F-A335-5BB36E41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20" y="1280160"/>
            <a:ext cx="5672455" cy="446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898DF-1FA9-4862-A297-13F67BF01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/>
          <a:stretch/>
        </p:blipFill>
        <p:spPr>
          <a:xfrm>
            <a:off x="403225" y="1280160"/>
            <a:ext cx="5672455" cy="4467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E8C34-0AF6-4969-A816-603E3270E7BB}"/>
              </a:ext>
            </a:extLst>
          </p:cNvPr>
          <p:cNvSpPr txBox="1"/>
          <p:nvPr/>
        </p:nvSpPr>
        <p:spPr>
          <a:xfrm>
            <a:off x="1989772" y="740621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skewed 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44E01-20D2-460C-B276-DC52D6BDBC25}"/>
              </a:ext>
            </a:extLst>
          </p:cNvPr>
          <p:cNvSpPr txBox="1"/>
          <p:nvPr/>
        </p:nvSpPr>
        <p:spPr>
          <a:xfrm>
            <a:off x="7702870" y="740621"/>
            <a:ext cx="26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skewed right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0318B-1CE1-451F-9895-559AFEE29413}"/>
              </a:ext>
            </a:extLst>
          </p:cNvPr>
          <p:cNvSpPr txBox="1"/>
          <p:nvPr/>
        </p:nvSpPr>
        <p:spPr>
          <a:xfrm>
            <a:off x="6202682" y="5794213"/>
            <a:ext cx="5672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 few outliers exist over 40% but they are accurate values, so I kept them in the data</a:t>
            </a:r>
          </a:p>
        </p:txBody>
      </p:sp>
    </p:spTree>
    <p:extLst>
      <p:ext uri="{BB962C8B-B14F-4D97-AF65-F5344CB8AC3E}">
        <p14:creationId xmlns:p14="http://schemas.microsoft.com/office/powerpoint/2010/main" val="379084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7E646-C9FF-4F8D-8099-A8843256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Statistics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1508974-2449-47A5-B489-B1C23C9A8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84274"/>
              </p:ext>
            </p:extLst>
          </p:nvPr>
        </p:nvGraphicFramePr>
        <p:xfrm>
          <a:off x="453191" y="2440109"/>
          <a:ext cx="11281608" cy="379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004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73BE6-7193-4960-B86D-93342CD0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IPAs vs Non-IPAs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057743CF-B4C9-4DCC-A689-3C695FEB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493" y="4708186"/>
            <a:ext cx="2978282" cy="9922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solidFill>
                  <a:schemeClr val="bg1"/>
                </a:solidFill>
              </a:rPr>
              <a:t>IPAs typically score higher than non-IPAs and non-IPAs are more likely to score lower.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F2FF41-F8BF-4226-8B41-B67D47CE6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r="49396" b="2202"/>
          <a:stretch/>
        </p:blipFill>
        <p:spPr>
          <a:xfrm>
            <a:off x="5712146" y="645106"/>
            <a:ext cx="5471086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72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A866C-EBB8-4CBB-B58C-C8A160BF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Stouts vs. Non-Stouts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11E1BB-C9E5-4C23-BBC5-1AEC0AA92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853"/>
          <a:stretch/>
        </p:blipFill>
        <p:spPr>
          <a:xfrm>
            <a:off x="5667376" y="645106"/>
            <a:ext cx="5513953" cy="5564663"/>
          </a:xfrm>
          <a:prstGeom prst="rect">
            <a:avLst/>
          </a:prstGeom>
        </p:spPr>
      </p:pic>
      <p:sp>
        <p:nvSpPr>
          <p:cNvPr id="28" name="Content Placeholder 33">
            <a:extLst>
              <a:ext uri="{FF2B5EF4-FFF2-40B4-BE49-F238E27FC236}">
                <a16:creationId xmlns:a16="http://schemas.microsoft.com/office/drawing/2014/main" id="{4D135E9F-D3EE-4B7E-911D-1E7423DA9283}"/>
              </a:ext>
            </a:extLst>
          </p:cNvPr>
          <p:cNvSpPr txBox="1">
            <a:spLocks/>
          </p:cNvSpPr>
          <p:nvPr/>
        </p:nvSpPr>
        <p:spPr>
          <a:xfrm>
            <a:off x="1256493" y="4708186"/>
            <a:ext cx="2978282" cy="99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aramond" pitchFamily="18" charset="0"/>
              <a:buNone/>
            </a:pPr>
            <a:r>
              <a:rPr lang="en-US" sz="1400" spc="80" dirty="0">
                <a:solidFill>
                  <a:schemeClr val="bg1"/>
                </a:solidFill>
              </a:rPr>
              <a:t>Stouts typically score higher than non-stouts and non-stouts are more likely to score lower.</a:t>
            </a:r>
          </a:p>
        </p:txBody>
      </p:sp>
    </p:spTree>
    <p:extLst>
      <p:ext uri="{BB962C8B-B14F-4D97-AF65-F5344CB8AC3E}">
        <p14:creationId xmlns:p14="http://schemas.microsoft.com/office/powerpoint/2010/main" val="46461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1478C0"/>
      </a:hlink>
      <a:folHlink>
        <a:srgbClr val="1478C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Garamond</vt:lpstr>
      <vt:lpstr>Helvetica Neue</vt:lpstr>
      <vt:lpstr>SavonVTI</vt:lpstr>
      <vt:lpstr>Beer Reviews</vt:lpstr>
      <vt:lpstr>The Questions</vt:lpstr>
      <vt:lpstr>The Data</vt:lpstr>
      <vt:lpstr>The Histograms</vt:lpstr>
      <vt:lpstr>PowerPoint Presentation</vt:lpstr>
      <vt:lpstr>PowerPoint Presentation</vt:lpstr>
      <vt:lpstr>Statistics</vt:lpstr>
      <vt:lpstr>IPAs vs Non-IPAs</vt:lpstr>
      <vt:lpstr>Stouts vs. Non-Stouts</vt:lpstr>
      <vt:lpstr>CDFs</vt:lpstr>
      <vt:lpstr>Analytical Distribution</vt:lpstr>
      <vt:lpstr>Scatter Plots</vt:lpstr>
      <vt:lpstr>Hypothesis Test (Testing a Correlation)</vt:lpstr>
      <vt:lpstr>Regression Analysis</vt:lpstr>
      <vt:lpstr>Regression Analysis</vt:lpstr>
      <vt:lpstr>Regression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Reviews</dc:title>
  <dc:creator>Laura Hoffmann</dc:creator>
  <cp:lastModifiedBy>Laura Hoffmann</cp:lastModifiedBy>
  <cp:revision>1</cp:revision>
  <dcterms:created xsi:type="dcterms:W3CDTF">2020-11-18T16:15:18Z</dcterms:created>
  <dcterms:modified xsi:type="dcterms:W3CDTF">2020-11-18T16:16:28Z</dcterms:modified>
</cp:coreProperties>
</file>